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handoutMasterIdLst>
    <p:handoutMasterId r:id="rId33"/>
  </p:handoutMasterIdLst>
  <p:sldIdLst>
    <p:sldId id="287" r:id="rId2"/>
    <p:sldId id="307" r:id="rId3"/>
    <p:sldId id="306" r:id="rId4"/>
    <p:sldId id="308" r:id="rId5"/>
    <p:sldId id="288" r:id="rId6"/>
    <p:sldId id="291" r:id="rId7"/>
    <p:sldId id="321" r:id="rId8"/>
    <p:sldId id="309" r:id="rId9"/>
    <p:sldId id="310" r:id="rId10"/>
    <p:sldId id="311" r:id="rId11"/>
    <p:sldId id="295" r:id="rId12"/>
    <p:sldId id="294" r:id="rId13"/>
    <p:sldId id="318" r:id="rId14"/>
    <p:sldId id="319" r:id="rId15"/>
    <p:sldId id="320" r:id="rId16"/>
    <p:sldId id="265" r:id="rId17"/>
    <p:sldId id="298" r:id="rId18"/>
    <p:sldId id="314" r:id="rId19"/>
    <p:sldId id="268" r:id="rId20"/>
    <p:sldId id="322" r:id="rId21"/>
    <p:sldId id="312" r:id="rId22"/>
    <p:sldId id="269" r:id="rId23"/>
    <p:sldId id="323" r:id="rId24"/>
    <p:sldId id="267" r:id="rId25"/>
    <p:sldId id="272" r:id="rId26"/>
    <p:sldId id="315" r:id="rId27"/>
    <p:sldId id="316" r:id="rId28"/>
    <p:sldId id="317" r:id="rId29"/>
    <p:sldId id="324" r:id="rId30"/>
    <p:sldId id="305" r:id="rId31"/>
  </p:sldIdLst>
  <p:sldSz cx="12192000" cy="6858000"/>
  <p:notesSz cx="6858000" cy="9144000"/>
  <p:embeddedFontLst>
    <p:embeddedFont>
      <p:font typeface="Aptos Black" panose="020B0004020202020204" pitchFamily="34" charset="0"/>
      <p:bold r:id="rId34"/>
      <p:italic r:id="rId35"/>
      <p:boldItalic r:id="rId36"/>
    </p:embeddedFont>
    <p:embeddedFont>
      <p:font typeface="Bell MT" panose="02020503060305020303" pitchFamily="18" charset="77"/>
      <p:regular r:id="rId37"/>
      <p:bold r:id="rId38"/>
      <p:italic r:id="rId39"/>
    </p:embeddedFont>
    <p:embeddedFont>
      <p:font typeface="Cambria" panose="02040503050406030204" pitchFamily="18" charset="0"/>
      <p:regular r:id="rId40"/>
      <p:bold r:id="rId41"/>
      <p:italic r:id="rId42"/>
      <p:boldItalic r:id="rId43"/>
    </p:embeddedFont>
    <p:embeddedFont>
      <p:font typeface="Poppins" pitchFamily="2" charset="77"/>
      <p:regular r:id="rId44"/>
      <p:bold r:id="rId45"/>
      <p:italic r:id="rId46"/>
      <p:bold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C2B1"/>
    <a:srgbClr val="F8F5EE"/>
    <a:srgbClr val="F2ECDE"/>
    <a:srgbClr val="E8AC9C"/>
    <a:srgbClr val="F4D7D0"/>
    <a:srgbClr val="F6CDA9"/>
    <a:srgbClr val="9DC1D7"/>
    <a:srgbClr val="E4A290"/>
    <a:srgbClr val="5A6378"/>
    <a:srgbClr val="4A4A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09F200-593A-1B4C-B03F-A84330B8507D}" v="4" dt="2026-08-18T12:13:53.6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76" autoAdjust="0"/>
    <p:restoredTop sz="87534" autoAdjust="0"/>
  </p:normalViewPr>
  <p:slideViewPr>
    <p:cSldViewPr snapToGrid="0" showGuides="1">
      <p:cViewPr varScale="1">
        <p:scale>
          <a:sx n="110" d="100"/>
          <a:sy n="110" d="100"/>
        </p:scale>
        <p:origin x="856" y="184"/>
      </p:cViewPr>
      <p:guideLst>
        <p:guide orient="horz" pos="2160"/>
        <p:guide pos="3840"/>
      </p:guideLst>
    </p:cSldViewPr>
  </p:slideViewPr>
  <p:notesTextViewPr>
    <p:cViewPr>
      <p:scale>
        <a:sx n="1" d="1"/>
        <a:sy n="1" d="1"/>
      </p:scale>
      <p:origin x="0" y="0"/>
    </p:cViewPr>
  </p:notesTextViewPr>
  <p:sorterViewPr>
    <p:cViewPr>
      <p:scale>
        <a:sx n="92" d="100"/>
        <a:sy n="92"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194150-DFC8-8E62-BCD6-160172DF7C1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752ECDA-1CD4-F9D0-5E34-DEF3E0138C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EC80F9-39E1-4D4D-BA0E-8B03915E6D75}" type="datetimeFigureOut">
              <a:rPr lang="en-GB" smtClean="0"/>
              <a:t>18/08/2026</a:t>
            </a:fld>
            <a:endParaRPr lang="en-GB"/>
          </a:p>
        </p:txBody>
      </p:sp>
      <p:sp>
        <p:nvSpPr>
          <p:cNvPr id="4" name="Footer Placeholder 3">
            <a:extLst>
              <a:ext uri="{FF2B5EF4-FFF2-40B4-BE49-F238E27FC236}">
                <a16:creationId xmlns:a16="http://schemas.microsoft.com/office/drawing/2014/main" id="{2C62FA7F-8553-AA9F-45B4-D02F53B7FFB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EA32A89-D5C8-DFE3-28DF-2A6DAF0787C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0CF843-8198-4E1A-870C-F244BFEA5760}" type="slidenum">
              <a:rPr lang="en-GB" smtClean="0"/>
              <a:t>‹#›</a:t>
            </a:fld>
            <a:endParaRPr lang="en-GB"/>
          </a:p>
        </p:txBody>
      </p:sp>
    </p:spTree>
    <p:extLst>
      <p:ext uri="{BB962C8B-B14F-4D97-AF65-F5344CB8AC3E}">
        <p14:creationId xmlns:p14="http://schemas.microsoft.com/office/powerpoint/2010/main" val="1951293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06418-2112-4149-81D9-B79A3FA0790F}" type="datetimeFigureOut">
              <a:rPr lang="en-GB" smtClean="0"/>
              <a:t>18/08/2026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8CE919-3E33-4E3C-B26C-66B24A6D2DB7}" type="slidenum">
              <a:rPr lang="en-GB" smtClean="0"/>
              <a:t>‹#›</a:t>
            </a:fld>
            <a:endParaRPr lang="en-GB"/>
          </a:p>
        </p:txBody>
      </p:sp>
    </p:spTree>
    <p:extLst>
      <p:ext uri="{BB962C8B-B14F-4D97-AF65-F5344CB8AC3E}">
        <p14:creationId xmlns:p14="http://schemas.microsoft.com/office/powerpoint/2010/main" val="172095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Yeager, 10 to 25 (2024). The claim is not that young people are status-obsessed and adults are not — it is that the weighting is unusually high in this window, and that contribution and competence are the currencies, not popularity.
The practical consequence: anything that reads as public disrespect is expensive, and anything that offers a legible route to earned competence is cheap.</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9E812-E79B-4B05-3B56-663F94571A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A102D7-B98C-E7EE-4429-4347B45154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8541C9-17B8-965F-6293-104697372485}"/>
              </a:ext>
            </a:extLst>
          </p:cNvPr>
          <p:cNvSpPr>
            <a:spLocks noGrp="1"/>
          </p:cNvSpPr>
          <p:nvPr>
            <p:ph type="body" idx="1"/>
          </p:nvPr>
        </p:nvSpPr>
        <p:spPr/>
        <p:txBody>
          <a:bodyPr/>
          <a:lstStyle/>
          <a:p>
            <a:r>
              <a:rPr lang="en-US" dirty="0"/>
              <a:t>Be scrupulous about the numbers: these are Study 1, seventh graders, and the effect was concentrated among Black students, who had the most reason to wonder whether the criticism was about the work or about them. Do not generalize the percentage to your own classroom.
The transferable mechanism is what to generalize: critical feedback is ambiguous, the student resolves the ambiguity, and one sentence tells them how. Faculty audiences trust you more when you draw that line yourself.</a:t>
            </a:r>
          </a:p>
        </p:txBody>
      </p:sp>
      <p:sp>
        <p:nvSpPr>
          <p:cNvPr id="4" name="Slide Number Placeholder 3">
            <a:extLst>
              <a:ext uri="{FF2B5EF4-FFF2-40B4-BE49-F238E27FC236}">
                <a16:creationId xmlns:a16="http://schemas.microsoft.com/office/drawing/2014/main" id="{61EFFB54-F447-96C2-0763-1C3966890BFF}"/>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2940453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AE59C-3B91-36B6-2694-175A6DE60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CFD69B-AB73-BECA-F372-7861AEC322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42C55-275F-05DD-807C-C26E531A9669}"/>
              </a:ext>
            </a:extLst>
          </p:cNvPr>
          <p:cNvSpPr>
            <a:spLocks noGrp="1"/>
          </p:cNvSpPr>
          <p:nvPr>
            <p:ph type="body" idx="1"/>
          </p:nvPr>
        </p:nvSpPr>
        <p:spPr/>
        <p:txBody>
          <a:bodyPr/>
          <a:lstStyle/>
          <a:p>
            <a:r>
              <a:rPr lang="en-US" dirty="0"/>
              <a:t>Be scrupulous about the numbers: these are Study 1, seventh graders, and the effect was concentrated among Black students, who had the most reason to wonder whether the criticism was about the work or about them. Do not generalize the percentage to your own classroom.
The transferable mechanism is what to generalize: critical feedback is ambiguous, the student resolves the ambiguity, and one sentence tells them how. Faculty audiences trust you more when you draw that line yourself.</a:t>
            </a:r>
          </a:p>
        </p:txBody>
      </p:sp>
      <p:sp>
        <p:nvSpPr>
          <p:cNvPr id="4" name="Slide Number Placeholder 3">
            <a:extLst>
              <a:ext uri="{FF2B5EF4-FFF2-40B4-BE49-F238E27FC236}">
                <a16:creationId xmlns:a16="http://schemas.microsoft.com/office/drawing/2014/main" id="{F40A511D-36E0-0201-F979-71AB5DC8FE5F}"/>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577299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805BA-4008-5D87-A5BE-E6342FA568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9E9882-7CAC-2603-74D2-5B2B7093C9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642308-2B1D-8FCF-FC67-277A35B935AE}"/>
              </a:ext>
            </a:extLst>
          </p:cNvPr>
          <p:cNvSpPr>
            <a:spLocks noGrp="1"/>
          </p:cNvSpPr>
          <p:nvPr>
            <p:ph type="body" idx="1"/>
          </p:nvPr>
        </p:nvSpPr>
        <p:spPr/>
        <p:txBody>
          <a:bodyPr/>
          <a:lstStyle/>
          <a:p>
            <a:r>
              <a:rPr lang="en-US" dirty="0"/>
              <a:t>Be scrupulous about the numbers: these are Study 1, seventh graders, and the effect was concentrated among Black students, who had the most reason to wonder whether the criticism was about the work or about them. Do not generalize the percentage to your own classroom.
The transferable mechanism is what to generalize: critical feedback is ambiguous, the student resolves the ambiguity, and one sentence tells them how. Faculty audiences trust you more when you draw that line yourself.</a:t>
            </a:r>
          </a:p>
        </p:txBody>
      </p:sp>
      <p:sp>
        <p:nvSpPr>
          <p:cNvPr id="4" name="Slide Number Placeholder 3">
            <a:extLst>
              <a:ext uri="{FF2B5EF4-FFF2-40B4-BE49-F238E27FC236}">
                <a16:creationId xmlns:a16="http://schemas.microsoft.com/office/drawing/2014/main" id="{E54BAF6B-D7FC-B18E-4A04-D6EC0DF73EBD}"/>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3618105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8CE919-3E33-4E3C-B26C-66B24A6D2DB7}" type="slidenum">
              <a:rPr lang="en-GB" smtClean="0"/>
              <a:t>18</a:t>
            </a:fld>
            <a:endParaRPr lang="en-GB"/>
          </a:p>
        </p:txBody>
      </p:sp>
    </p:spTree>
    <p:extLst>
      <p:ext uri="{BB962C8B-B14F-4D97-AF65-F5344CB8AC3E}">
        <p14:creationId xmlns:p14="http://schemas.microsoft.com/office/powerpoint/2010/main" val="1145609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Yeager emphasizes three postures; the low-low corner is the logical remainder and he says little about it. If someone asks, the honest lineage is Baumrind's parenting typology from 1971, where the fourth cell is 'neglectful.' Same two axes, fifty years earlier.
Say plainly: this is not a personality test. Most of us are one quadrant with our strong students and another with the ones who worry us.</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21F5D-D5D7-C8BC-9972-6644BD0959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2DF18-59F4-94A5-4E1B-C132AE7711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748C45-B37F-DDB5-4280-55AAD7C51071}"/>
              </a:ext>
            </a:extLst>
          </p:cNvPr>
          <p:cNvSpPr>
            <a:spLocks noGrp="1"/>
          </p:cNvSpPr>
          <p:nvPr>
            <p:ph type="body" idx="1"/>
          </p:nvPr>
        </p:nvSpPr>
        <p:spPr/>
        <p:txBody>
          <a:bodyPr/>
          <a:lstStyle/>
          <a:p>
            <a:r>
              <a:rPr lang="en-US" dirty="0"/>
              <a:t>Yeager emphasizes three postures; the low-low corner is the logical remainder and he says little about it. If someone asks, the honest lineage is Baumrind's parenting typology from 1971, where the fourth cell is 'neglectful.' Same two axes, fifty years earlier.
Say plainly: this is not a personality test. Most of us are one quadrant with our strong students and another with the ones who worry us.</a:t>
            </a:r>
          </a:p>
        </p:txBody>
      </p:sp>
      <p:sp>
        <p:nvSpPr>
          <p:cNvPr id="4" name="Slide Number Placeholder 3">
            <a:extLst>
              <a:ext uri="{FF2B5EF4-FFF2-40B4-BE49-F238E27FC236}">
                <a16:creationId xmlns:a16="http://schemas.microsoft.com/office/drawing/2014/main" id="{751C06B0-24AA-AB99-AA74-249365365B39}"/>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3220719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8EE28-4B4E-DE02-620A-010BA12276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C0B550-26C0-DEB5-D809-1E27E28C6B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01622A-4004-D7C5-CCC5-30789B4B5C1B}"/>
              </a:ext>
            </a:extLst>
          </p:cNvPr>
          <p:cNvSpPr>
            <a:spLocks noGrp="1"/>
          </p:cNvSpPr>
          <p:nvPr>
            <p:ph type="body" idx="1"/>
          </p:nvPr>
        </p:nvSpPr>
        <p:spPr/>
        <p:txBody>
          <a:bodyPr/>
          <a:lstStyle/>
          <a:p>
            <a:r>
              <a:rPr lang="en-US" dirty="0"/>
              <a:t>Yeager emphasizes three postures; the low-low corner is the logical remainder and he says little about it. If someone asks, the honest lineage is Baumrind's parenting typology from 1971, where the fourth cell is 'neglectful.' Same two axes, fifty years earlier.
Say plainly: this is not a personality test. Most of us are one quadrant with our strong students and another with the ones who worry us.</a:t>
            </a:r>
          </a:p>
        </p:txBody>
      </p:sp>
      <p:sp>
        <p:nvSpPr>
          <p:cNvPr id="4" name="Slide Number Placeholder 3">
            <a:extLst>
              <a:ext uri="{FF2B5EF4-FFF2-40B4-BE49-F238E27FC236}">
                <a16:creationId xmlns:a16="http://schemas.microsoft.com/office/drawing/2014/main" id="{98738C15-D567-7486-CF28-531B7DE74FC6}"/>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61774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the local truth: at a place like Samford, where people are drawn to the work because they care about students, the protector drift is the more common failure and the harder one to see. Enforcers get told. Protectors get thanked.
The sharpest version: lowering the bar communicates an estimate of the student's ceiling more loudly than anything you say about believing in them.</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a third: 'What else do we say?' Take one or two from the floor and retranslate on the spot. This is the moment the room starts doing the work instead of watching you do it.
Common offerings: 'checked out,' 'fragile,' 'grade-grubbing.' The last one is the richest — grade-grubbing is almost always a status negotiation, and treating it as greed guarantees you handle it badly.</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scrupulous about the numbers: these are Study 1, seventh graders, and the effect was concentrated among Black students, who had the most reason to wonder whether the criticism was about the work or about them. Do not generalize the percentage to your own classroom.
The transferable mechanism is what to generalize: critical feedback is ambiguous, the student resolves the ambiguity, and one sentence tells them how. Faculty audiences trust you more when you draw that line yourself.</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EEA7B-704E-5FC5-636E-91977A90EB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8451A-0F44-A9E8-8B83-03A3DA3EDC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2C1C51-E446-C9EE-654E-85D7954962A2}"/>
              </a:ext>
            </a:extLst>
          </p:cNvPr>
          <p:cNvSpPr>
            <a:spLocks noGrp="1"/>
          </p:cNvSpPr>
          <p:nvPr>
            <p:ph type="body" idx="1"/>
          </p:nvPr>
        </p:nvSpPr>
        <p:spPr/>
        <p:txBody>
          <a:bodyPr/>
          <a:lstStyle/>
          <a:p>
            <a:r>
              <a:rPr lang="en-US" dirty="0"/>
              <a:t>Be scrupulous about the numbers: these are Study 1, seventh graders, and the effect was concentrated among Black students, who had the most reason to wonder whether the criticism was about the work or about them. Do not generalize the percentage to your own classroom.
The transferable mechanism is what to generalize: critical feedback is ambiguous, the student resolves the ambiguity, and one sentence tells them how. Faculty audiences trust you more when you draw that line yourself.</a:t>
            </a:r>
          </a:p>
        </p:txBody>
      </p:sp>
      <p:sp>
        <p:nvSpPr>
          <p:cNvPr id="4" name="Slide Number Placeholder 3">
            <a:extLst>
              <a:ext uri="{FF2B5EF4-FFF2-40B4-BE49-F238E27FC236}">
                <a16:creationId xmlns:a16="http://schemas.microsoft.com/office/drawing/2014/main" id="{35EFECBA-8634-414F-7B8A-D23BFBB0EDF1}"/>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968462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B8C2B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52E24B4-A7D6-3B1E-05C1-2F4BC7C19B13}"/>
              </a:ext>
            </a:extLst>
          </p:cNvPr>
          <p:cNvSpPr/>
          <p:nvPr userDrawn="1"/>
        </p:nvSpPr>
        <p:spPr>
          <a:xfrm>
            <a:off x="6096000" y="0"/>
            <a:ext cx="6096000" cy="6858000"/>
          </a:xfrm>
          <a:prstGeom prst="rect">
            <a:avLst/>
          </a:prstGeom>
          <a:solidFill>
            <a:srgbClr val="F8F5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E8FEBFA-1D48-EF26-3723-F481184ED21B}"/>
              </a:ext>
            </a:extLst>
          </p:cNvPr>
          <p:cNvSpPr>
            <a:spLocks noGrp="1"/>
          </p:cNvSpPr>
          <p:nvPr>
            <p:ph type="ctrTitle"/>
          </p:nvPr>
        </p:nvSpPr>
        <p:spPr>
          <a:xfrm>
            <a:off x="250522" y="2450119"/>
            <a:ext cx="5286604" cy="2387600"/>
          </a:xfrm>
        </p:spPr>
        <p:txBody>
          <a:bodyPr anchor="b">
            <a:normAutofit/>
          </a:bodyPr>
          <a:lstStyle>
            <a:lvl1pPr algn="l">
              <a:defRPr sz="5400">
                <a:solidFill>
                  <a:srgbClr val="3A3A3A"/>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E1C365CC-4458-94C7-9CD2-C8EC52B7B821}"/>
              </a:ext>
            </a:extLst>
          </p:cNvPr>
          <p:cNvSpPr>
            <a:spLocks noGrp="1"/>
          </p:cNvSpPr>
          <p:nvPr>
            <p:ph type="subTitle" idx="1"/>
          </p:nvPr>
        </p:nvSpPr>
        <p:spPr>
          <a:xfrm>
            <a:off x="250522" y="4929794"/>
            <a:ext cx="5286604" cy="1057644"/>
          </a:xfrm>
        </p:spPr>
        <p:txBody>
          <a:bodyPr/>
          <a:lstStyle>
            <a:lvl1pPr marL="0" indent="0" algn="l">
              <a:buNone/>
              <a:defRPr sz="2400">
                <a:solidFill>
                  <a:srgbClr val="F8F5E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grpSp>
        <p:nvGrpSpPr>
          <p:cNvPr id="37" name="Group 36">
            <a:extLst>
              <a:ext uri="{FF2B5EF4-FFF2-40B4-BE49-F238E27FC236}">
                <a16:creationId xmlns:a16="http://schemas.microsoft.com/office/drawing/2014/main" id="{B959BCCA-67C8-FBBA-43CC-3C16E1F941F3}"/>
              </a:ext>
            </a:extLst>
          </p:cNvPr>
          <p:cNvGrpSpPr/>
          <p:nvPr userDrawn="1"/>
        </p:nvGrpSpPr>
        <p:grpSpPr>
          <a:xfrm>
            <a:off x="254697" y="577105"/>
            <a:ext cx="5586607" cy="5679646"/>
            <a:chOff x="0" y="722936"/>
            <a:chExt cx="12192000" cy="5412128"/>
          </a:xfrm>
        </p:grpSpPr>
        <p:cxnSp>
          <p:nvCxnSpPr>
            <p:cNvPr id="16" name="Straight Connector 15">
              <a:extLst>
                <a:ext uri="{FF2B5EF4-FFF2-40B4-BE49-F238E27FC236}">
                  <a16:creationId xmlns:a16="http://schemas.microsoft.com/office/drawing/2014/main" id="{75AA318C-AA05-C147-E367-98F7627B239F}"/>
                </a:ext>
              </a:extLst>
            </p:cNvPr>
            <p:cNvCxnSpPr>
              <a:cxnSpLocks/>
            </p:cNvCxnSpPr>
            <p:nvPr userDrawn="1"/>
          </p:nvCxnSpPr>
          <p:spPr>
            <a:xfrm>
              <a:off x="0" y="722936"/>
              <a:ext cx="12192000" cy="0"/>
            </a:xfrm>
            <a:prstGeom prst="line">
              <a:avLst/>
            </a:prstGeom>
            <a:ln w="19050">
              <a:solidFill>
                <a:srgbClr val="F8F5EE"/>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6B6768F-44BC-F0EC-770D-FB6163D8723B}"/>
                </a:ext>
              </a:extLst>
            </p:cNvPr>
            <p:cNvCxnSpPr>
              <a:cxnSpLocks/>
            </p:cNvCxnSpPr>
            <p:nvPr userDrawn="1"/>
          </p:nvCxnSpPr>
          <p:spPr>
            <a:xfrm>
              <a:off x="0" y="6135064"/>
              <a:ext cx="12192000" cy="0"/>
            </a:xfrm>
            <a:prstGeom prst="line">
              <a:avLst/>
            </a:prstGeom>
            <a:ln w="19050">
              <a:solidFill>
                <a:srgbClr val="F8F5EE"/>
              </a:solidFill>
            </a:ln>
          </p:spPr>
          <p:style>
            <a:lnRef idx="1">
              <a:schemeClr val="accent1"/>
            </a:lnRef>
            <a:fillRef idx="0">
              <a:schemeClr val="accent1"/>
            </a:fillRef>
            <a:effectRef idx="0">
              <a:schemeClr val="accent1"/>
            </a:effectRef>
            <a:fontRef idx="minor">
              <a:schemeClr val="tx1"/>
            </a:fontRef>
          </p:style>
        </p:cxnSp>
      </p:grpSp>
      <p:sp>
        <p:nvSpPr>
          <p:cNvPr id="40" name="Date Placeholder 3">
            <a:extLst>
              <a:ext uri="{FF2B5EF4-FFF2-40B4-BE49-F238E27FC236}">
                <a16:creationId xmlns:a16="http://schemas.microsoft.com/office/drawing/2014/main" id="{F7AA880E-FD5A-5EC3-E454-0CF2A721963A}"/>
              </a:ext>
            </a:extLst>
          </p:cNvPr>
          <p:cNvSpPr>
            <a:spLocks noGrp="1"/>
          </p:cNvSpPr>
          <p:nvPr userDrawn="1">
            <p:ph type="dt" sz="half" idx="10"/>
          </p:nvPr>
        </p:nvSpPr>
        <p:spPr>
          <a:xfrm>
            <a:off x="250522" y="844247"/>
            <a:ext cx="2743200" cy="365125"/>
          </a:xfrm>
          <a:prstGeom prst="rect">
            <a:avLst/>
          </a:prstGeom>
        </p:spPr>
        <p:txBody>
          <a:bodyPr anchor="ctr"/>
          <a:lstStyle>
            <a:lvl1pPr>
              <a:defRPr sz="1200">
                <a:solidFill>
                  <a:srgbClr val="4A4A4A"/>
                </a:solidFill>
              </a:defRPr>
            </a:lvl1pPr>
          </a:lstStyle>
          <a:p>
            <a:fld id="{CCF4F907-9D7A-409A-BB44-AE6087E84FEF}" type="datetime3">
              <a:rPr lang="en-US" smtClean="0"/>
              <a:pPr/>
              <a:t>18 August 2026</a:t>
            </a:fld>
            <a:endParaRPr lang="en-GB"/>
          </a:p>
        </p:txBody>
      </p:sp>
      <p:sp>
        <p:nvSpPr>
          <p:cNvPr id="43" name="Picture Placeholder 41">
            <a:extLst>
              <a:ext uri="{FF2B5EF4-FFF2-40B4-BE49-F238E27FC236}">
                <a16:creationId xmlns:a16="http://schemas.microsoft.com/office/drawing/2014/main" id="{7596F17F-5D44-2E67-EEC5-25D28A7A4806}"/>
              </a:ext>
            </a:extLst>
          </p:cNvPr>
          <p:cNvSpPr>
            <a:spLocks noGrp="1"/>
          </p:cNvSpPr>
          <p:nvPr userDrawn="1">
            <p:ph type="pic" sz="quarter" idx="11"/>
          </p:nvPr>
        </p:nvSpPr>
        <p:spPr>
          <a:xfrm>
            <a:off x="6508750" y="588962"/>
            <a:ext cx="5302250" cy="5680076"/>
          </a:xfrm>
          <a:prstGeom prst="roundRect">
            <a:avLst>
              <a:gd name="adj" fmla="val 0"/>
            </a:avLst>
          </a:prstGeom>
          <a:solidFill>
            <a:srgbClr val="F2ECDE"/>
          </a:solidFill>
        </p:spPr>
        <p:txBody>
          <a:bodyPr/>
          <a:lstStyle>
            <a:lvl1pPr marL="0" indent="0">
              <a:buNone/>
              <a:defRPr/>
            </a:lvl1pPr>
          </a:lstStyle>
          <a:p>
            <a:r>
              <a:rPr lang="en-US"/>
              <a:t>Click icon to add picture</a:t>
            </a:r>
            <a:endParaRPr lang="en-GB"/>
          </a:p>
        </p:txBody>
      </p:sp>
    </p:spTree>
    <p:extLst>
      <p:ext uri="{BB962C8B-B14F-4D97-AF65-F5344CB8AC3E}">
        <p14:creationId xmlns:p14="http://schemas.microsoft.com/office/powerpoint/2010/main" val="1204851075"/>
      </p:ext>
    </p:extLst>
  </p:cSld>
  <p:clrMapOvr>
    <a:masterClrMapping/>
  </p:clrMapOvr>
  <p:hf hdr="0" ftr="0"/>
  <p:extLst>
    <p:ext uri="{DCECCB84-F9BA-43D5-87BE-67443E8EF086}">
      <p15:sldGuideLst xmlns:p15="http://schemas.microsoft.com/office/powerpoint/2012/main">
        <p15:guide id="1" orient="horz" pos="3952" userDrawn="1">
          <p15:clr>
            <a:srgbClr val="FBAE40"/>
          </p15:clr>
        </p15:guide>
        <p15:guide id="2" pos="3840" userDrawn="1">
          <p15:clr>
            <a:srgbClr val="FBAE40"/>
          </p15:clr>
        </p15:guide>
        <p15:guide id="3" pos="16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pointer with icons">
    <p:bg>
      <p:bgPr>
        <a:solidFill>
          <a:schemeClr val="accent5"/>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D88D7E5D-7815-11CF-82EC-0EC99E019BE3}"/>
              </a:ext>
            </a:extLst>
          </p:cNvPr>
          <p:cNvSpPr/>
          <p:nvPr userDrawn="1"/>
        </p:nvSpPr>
        <p:spPr>
          <a:xfrm>
            <a:off x="0" y="1"/>
            <a:ext cx="4064000"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39" name="Title 1">
            <a:extLst>
              <a:ext uri="{FF2B5EF4-FFF2-40B4-BE49-F238E27FC236}">
                <a16:creationId xmlns:a16="http://schemas.microsoft.com/office/drawing/2014/main" id="{28D0C82E-1600-47D9-1F23-9C4439557179}"/>
              </a:ext>
            </a:extLst>
          </p:cNvPr>
          <p:cNvSpPr>
            <a:spLocks noGrp="1"/>
          </p:cNvSpPr>
          <p:nvPr>
            <p:ph type="title"/>
          </p:nvPr>
        </p:nvSpPr>
        <p:spPr>
          <a:xfrm>
            <a:off x="254697" y="368301"/>
            <a:ext cx="3809303" cy="1790700"/>
          </a:xfrm>
        </p:spPr>
        <p:txBody>
          <a:bodyPr anchor="t"/>
          <a:lstStyle>
            <a:lvl1pPr>
              <a:defRPr>
                <a:solidFill>
                  <a:schemeClr val="tx1"/>
                </a:solidFill>
              </a:defRPr>
            </a:lvl1pPr>
          </a:lstStyle>
          <a:p>
            <a:r>
              <a:rPr lang="en-US"/>
              <a:t>Click to edit Master title style</a:t>
            </a:r>
            <a:endParaRPr lang="en-GB" dirty="0"/>
          </a:p>
        </p:txBody>
      </p:sp>
      <p:sp>
        <p:nvSpPr>
          <p:cNvPr id="55" name="Slide Number Placeholder 5">
            <a:extLst>
              <a:ext uri="{FF2B5EF4-FFF2-40B4-BE49-F238E27FC236}">
                <a16:creationId xmlns:a16="http://schemas.microsoft.com/office/drawing/2014/main" id="{8BF86A69-38FE-C864-7136-4395C94C8927}"/>
              </a:ext>
            </a:extLst>
          </p:cNvPr>
          <p:cNvSpPr>
            <a:spLocks noGrp="1"/>
          </p:cNvSpPr>
          <p:nvPr>
            <p:ph type="sldNum" sz="quarter" idx="12"/>
          </p:nvPr>
        </p:nvSpPr>
        <p:spPr>
          <a:xfrm>
            <a:off x="8610599" y="6356350"/>
            <a:ext cx="3317875" cy="365125"/>
          </a:xfrm>
        </p:spPr>
        <p:txBody>
          <a:bodyPr/>
          <a:lstStyle/>
          <a:p>
            <a:fld id="{B7793D63-4606-4330-8A78-14EEC29A5E47}" type="slidenum">
              <a:rPr lang="en-GB" smtClean="0"/>
              <a:t>‹#›</a:t>
            </a:fld>
            <a:endParaRPr lang="en-GB"/>
          </a:p>
        </p:txBody>
      </p:sp>
      <p:sp>
        <p:nvSpPr>
          <p:cNvPr id="4" name="Text Placeholder 23">
            <a:extLst>
              <a:ext uri="{FF2B5EF4-FFF2-40B4-BE49-F238E27FC236}">
                <a16:creationId xmlns:a16="http://schemas.microsoft.com/office/drawing/2014/main" id="{371D4654-5A9F-1E6C-319D-A899E70116C0}"/>
              </a:ext>
            </a:extLst>
          </p:cNvPr>
          <p:cNvSpPr>
            <a:spLocks noGrp="1"/>
          </p:cNvSpPr>
          <p:nvPr>
            <p:ph type="body" sz="quarter" idx="17" hasCustomPrompt="1"/>
          </p:nvPr>
        </p:nvSpPr>
        <p:spPr>
          <a:xfrm>
            <a:off x="4564063" y="911727"/>
            <a:ext cx="3063875" cy="640363"/>
          </a:xfrm>
        </p:spPr>
        <p:txBody>
          <a:bodyPr anchor="ctr">
            <a:normAutofit/>
          </a:bodyPr>
          <a:lstStyle>
            <a:lvl1pPr marL="1800" indent="0">
              <a:buNone/>
              <a:defRPr sz="2400" b="0">
                <a:solidFill>
                  <a:schemeClr val="accent1">
                    <a:lumMod val="75000"/>
                  </a:schemeClr>
                </a:solidFill>
                <a:latin typeface="+mj-lt"/>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5" name="Text Placeholder 23">
            <a:extLst>
              <a:ext uri="{FF2B5EF4-FFF2-40B4-BE49-F238E27FC236}">
                <a16:creationId xmlns:a16="http://schemas.microsoft.com/office/drawing/2014/main" id="{2CB64754-105A-AA12-E235-1078D56F9834}"/>
              </a:ext>
            </a:extLst>
          </p:cNvPr>
          <p:cNvSpPr>
            <a:spLocks noGrp="1"/>
          </p:cNvSpPr>
          <p:nvPr>
            <p:ph type="body" sz="quarter" idx="20" hasCustomPrompt="1"/>
          </p:nvPr>
        </p:nvSpPr>
        <p:spPr>
          <a:xfrm>
            <a:off x="4564063" y="1552090"/>
            <a:ext cx="3063874" cy="1535909"/>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6" name="Text Placeholder 23">
            <a:extLst>
              <a:ext uri="{FF2B5EF4-FFF2-40B4-BE49-F238E27FC236}">
                <a16:creationId xmlns:a16="http://schemas.microsoft.com/office/drawing/2014/main" id="{50E032AB-B7A5-F3E7-B510-78F461E10D88}"/>
              </a:ext>
            </a:extLst>
          </p:cNvPr>
          <p:cNvSpPr>
            <a:spLocks noGrp="1"/>
          </p:cNvSpPr>
          <p:nvPr>
            <p:ph type="body" sz="quarter" idx="21" hasCustomPrompt="1"/>
          </p:nvPr>
        </p:nvSpPr>
        <p:spPr>
          <a:xfrm>
            <a:off x="8421967" y="911727"/>
            <a:ext cx="3063875" cy="640363"/>
          </a:xfrm>
        </p:spPr>
        <p:txBody>
          <a:bodyPr anchor="ctr">
            <a:normAutofit/>
          </a:bodyPr>
          <a:lstStyle>
            <a:lvl1pPr marL="1800" indent="0">
              <a:buNone/>
              <a:defRPr sz="2400" b="0">
                <a:solidFill>
                  <a:schemeClr val="accent1">
                    <a:lumMod val="75000"/>
                  </a:schemeClr>
                </a:solidFill>
                <a:latin typeface="+mj-lt"/>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15" name="Text Placeholder 23">
            <a:extLst>
              <a:ext uri="{FF2B5EF4-FFF2-40B4-BE49-F238E27FC236}">
                <a16:creationId xmlns:a16="http://schemas.microsoft.com/office/drawing/2014/main" id="{D249642B-C6E3-0630-FA8E-30CFB1A8BE23}"/>
              </a:ext>
            </a:extLst>
          </p:cNvPr>
          <p:cNvSpPr>
            <a:spLocks noGrp="1"/>
          </p:cNvSpPr>
          <p:nvPr>
            <p:ph type="body" sz="quarter" idx="22" hasCustomPrompt="1"/>
          </p:nvPr>
        </p:nvSpPr>
        <p:spPr>
          <a:xfrm>
            <a:off x="8421967" y="1552090"/>
            <a:ext cx="3063874" cy="1535909"/>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16" name="Text Placeholder 23">
            <a:extLst>
              <a:ext uri="{FF2B5EF4-FFF2-40B4-BE49-F238E27FC236}">
                <a16:creationId xmlns:a16="http://schemas.microsoft.com/office/drawing/2014/main" id="{2D74CF92-C7A7-E555-8958-7214C89FE105}"/>
              </a:ext>
            </a:extLst>
          </p:cNvPr>
          <p:cNvSpPr>
            <a:spLocks noGrp="1"/>
          </p:cNvSpPr>
          <p:nvPr>
            <p:ph type="body" sz="quarter" idx="23" hasCustomPrompt="1"/>
          </p:nvPr>
        </p:nvSpPr>
        <p:spPr>
          <a:xfrm>
            <a:off x="4564063" y="4092823"/>
            <a:ext cx="3063875" cy="640363"/>
          </a:xfrm>
        </p:spPr>
        <p:txBody>
          <a:bodyPr anchor="ctr">
            <a:normAutofit/>
          </a:bodyPr>
          <a:lstStyle>
            <a:lvl1pPr marL="1800" indent="0">
              <a:buNone/>
              <a:defRPr sz="2400" b="0">
                <a:solidFill>
                  <a:schemeClr val="accent1">
                    <a:lumMod val="75000"/>
                  </a:schemeClr>
                </a:solidFill>
                <a:latin typeface="+mj-lt"/>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17" name="Text Placeholder 23">
            <a:extLst>
              <a:ext uri="{FF2B5EF4-FFF2-40B4-BE49-F238E27FC236}">
                <a16:creationId xmlns:a16="http://schemas.microsoft.com/office/drawing/2014/main" id="{337580B0-76BF-F2EA-99D0-61AA6FBE9049}"/>
              </a:ext>
            </a:extLst>
          </p:cNvPr>
          <p:cNvSpPr>
            <a:spLocks noGrp="1"/>
          </p:cNvSpPr>
          <p:nvPr>
            <p:ph type="body" sz="quarter" idx="24" hasCustomPrompt="1"/>
          </p:nvPr>
        </p:nvSpPr>
        <p:spPr>
          <a:xfrm>
            <a:off x="4564063" y="4733186"/>
            <a:ext cx="3063874" cy="1535909"/>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18" name="Text Placeholder 23">
            <a:extLst>
              <a:ext uri="{FF2B5EF4-FFF2-40B4-BE49-F238E27FC236}">
                <a16:creationId xmlns:a16="http://schemas.microsoft.com/office/drawing/2014/main" id="{0E1C8B82-6C31-C864-D188-665602D523A5}"/>
              </a:ext>
            </a:extLst>
          </p:cNvPr>
          <p:cNvSpPr>
            <a:spLocks noGrp="1"/>
          </p:cNvSpPr>
          <p:nvPr>
            <p:ph type="body" sz="quarter" idx="25" hasCustomPrompt="1"/>
          </p:nvPr>
        </p:nvSpPr>
        <p:spPr>
          <a:xfrm>
            <a:off x="8421967" y="4092823"/>
            <a:ext cx="3063875" cy="640363"/>
          </a:xfrm>
        </p:spPr>
        <p:txBody>
          <a:bodyPr anchor="ctr">
            <a:normAutofit/>
          </a:bodyPr>
          <a:lstStyle>
            <a:lvl1pPr marL="1800" indent="0">
              <a:buNone/>
              <a:defRPr sz="2400" b="0">
                <a:solidFill>
                  <a:schemeClr val="accent1">
                    <a:lumMod val="75000"/>
                  </a:schemeClr>
                </a:solidFill>
                <a:latin typeface="+mj-lt"/>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19" name="Text Placeholder 23">
            <a:extLst>
              <a:ext uri="{FF2B5EF4-FFF2-40B4-BE49-F238E27FC236}">
                <a16:creationId xmlns:a16="http://schemas.microsoft.com/office/drawing/2014/main" id="{EEF62E18-68E6-A363-15D5-BDAB09968CCD}"/>
              </a:ext>
            </a:extLst>
          </p:cNvPr>
          <p:cNvSpPr>
            <a:spLocks noGrp="1"/>
          </p:cNvSpPr>
          <p:nvPr>
            <p:ph type="body" sz="quarter" idx="26" hasCustomPrompt="1"/>
          </p:nvPr>
        </p:nvSpPr>
        <p:spPr>
          <a:xfrm>
            <a:off x="8421967" y="4733186"/>
            <a:ext cx="3063874" cy="1535909"/>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22" name="Text Placeholder 19">
            <a:extLst>
              <a:ext uri="{FF2B5EF4-FFF2-40B4-BE49-F238E27FC236}">
                <a16:creationId xmlns:a16="http://schemas.microsoft.com/office/drawing/2014/main" id="{F635803A-F364-8E1B-A8AA-5694C24A2548}"/>
              </a:ext>
            </a:extLst>
          </p:cNvPr>
          <p:cNvSpPr>
            <a:spLocks noGrp="1"/>
          </p:cNvSpPr>
          <p:nvPr>
            <p:ph type="body" sz="quarter" idx="95"/>
          </p:nvPr>
        </p:nvSpPr>
        <p:spPr>
          <a:xfrm>
            <a:off x="263525" y="2362576"/>
            <a:ext cx="3631503" cy="3784221"/>
          </a:xfrm>
        </p:spPr>
        <p:txBody>
          <a:bodyPr>
            <a:normAutofit/>
          </a:bodyPr>
          <a:lstStyle>
            <a:lvl1pPr>
              <a:buClr>
                <a:schemeClr val="accent5"/>
              </a:buClr>
              <a:defRPr sz="2000"/>
            </a:lvl1pPr>
            <a:lvl2pPr marL="457200" indent="0">
              <a:buClr>
                <a:schemeClr val="accent5"/>
              </a:buClr>
              <a:buNone/>
              <a:defRPr sz="1800"/>
            </a:lvl2pPr>
            <a:lvl3pPr>
              <a:buClr>
                <a:schemeClr val="accent5"/>
              </a:buClr>
              <a:defRPr sz="1600"/>
            </a:lvl3pPr>
            <a:lvl4pPr>
              <a:buClr>
                <a:schemeClr val="accent5"/>
              </a:buClr>
              <a:defRPr sz="1400"/>
            </a:lvl4pPr>
            <a:lvl5pPr>
              <a:buClr>
                <a:schemeClr val="accent5"/>
              </a:buClr>
              <a:defRPr sz="1400"/>
            </a:lvl5pPr>
          </a:lstStyle>
          <a:p>
            <a:pPr lvl="0"/>
            <a:r>
              <a:rPr lang="en-US"/>
              <a:t>Click to edit Master text styles</a:t>
            </a:r>
          </a:p>
        </p:txBody>
      </p:sp>
      <p:sp>
        <p:nvSpPr>
          <p:cNvPr id="23" name="Picture Placeholder 69">
            <a:extLst>
              <a:ext uri="{FF2B5EF4-FFF2-40B4-BE49-F238E27FC236}">
                <a16:creationId xmlns:a16="http://schemas.microsoft.com/office/drawing/2014/main" id="{0166A473-9CA3-460E-D5F3-CFAF6034BA88}"/>
              </a:ext>
            </a:extLst>
          </p:cNvPr>
          <p:cNvSpPr>
            <a:spLocks noGrp="1"/>
          </p:cNvSpPr>
          <p:nvPr>
            <p:ph type="pic" sz="quarter" idx="82" hasCustomPrompt="1"/>
          </p:nvPr>
        </p:nvSpPr>
        <p:spPr>
          <a:xfrm>
            <a:off x="4564063" y="368301"/>
            <a:ext cx="531479" cy="531479"/>
          </a:xfrm>
        </p:spPr>
        <p:txBody>
          <a:bodyPr>
            <a:noAutofit/>
          </a:bodyPr>
          <a:lstStyle>
            <a:lvl1pPr marL="0" indent="0">
              <a:buNone/>
              <a:defRPr sz="1400">
                <a:solidFill>
                  <a:schemeClr val="accent1">
                    <a:lumMod val="75000"/>
                  </a:schemeClr>
                </a:solidFill>
              </a:defRPr>
            </a:lvl1pPr>
          </a:lstStyle>
          <a:p>
            <a:r>
              <a:rPr lang="en-US" dirty="0"/>
              <a:t>Icon</a:t>
            </a:r>
            <a:endParaRPr lang="en-GB" dirty="0"/>
          </a:p>
        </p:txBody>
      </p:sp>
      <p:sp>
        <p:nvSpPr>
          <p:cNvPr id="24" name="Picture Placeholder 69">
            <a:extLst>
              <a:ext uri="{FF2B5EF4-FFF2-40B4-BE49-F238E27FC236}">
                <a16:creationId xmlns:a16="http://schemas.microsoft.com/office/drawing/2014/main" id="{6A53B9BA-437C-585D-1A7A-D140A86DBC33}"/>
              </a:ext>
            </a:extLst>
          </p:cNvPr>
          <p:cNvSpPr>
            <a:spLocks noGrp="1"/>
          </p:cNvSpPr>
          <p:nvPr>
            <p:ph type="pic" sz="quarter" idx="96" hasCustomPrompt="1"/>
          </p:nvPr>
        </p:nvSpPr>
        <p:spPr>
          <a:xfrm>
            <a:off x="8421967" y="368301"/>
            <a:ext cx="531479" cy="531479"/>
          </a:xfrm>
        </p:spPr>
        <p:txBody>
          <a:bodyPr>
            <a:noAutofit/>
          </a:bodyPr>
          <a:lstStyle>
            <a:lvl1pPr marL="0" indent="0">
              <a:buNone/>
              <a:defRPr sz="1400">
                <a:solidFill>
                  <a:schemeClr val="accent1">
                    <a:lumMod val="75000"/>
                  </a:schemeClr>
                </a:solidFill>
              </a:defRPr>
            </a:lvl1pPr>
          </a:lstStyle>
          <a:p>
            <a:r>
              <a:rPr lang="en-US" dirty="0"/>
              <a:t>Icon</a:t>
            </a:r>
            <a:endParaRPr lang="en-GB" dirty="0"/>
          </a:p>
        </p:txBody>
      </p:sp>
      <p:sp>
        <p:nvSpPr>
          <p:cNvPr id="25" name="Picture Placeholder 69">
            <a:extLst>
              <a:ext uri="{FF2B5EF4-FFF2-40B4-BE49-F238E27FC236}">
                <a16:creationId xmlns:a16="http://schemas.microsoft.com/office/drawing/2014/main" id="{C68D8700-5609-7CEF-28A6-D7302CC4A6D5}"/>
              </a:ext>
            </a:extLst>
          </p:cNvPr>
          <p:cNvSpPr>
            <a:spLocks noGrp="1"/>
          </p:cNvSpPr>
          <p:nvPr>
            <p:ph type="pic" sz="quarter" idx="97" hasCustomPrompt="1"/>
          </p:nvPr>
        </p:nvSpPr>
        <p:spPr>
          <a:xfrm>
            <a:off x="4564063" y="3559166"/>
            <a:ext cx="531479" cy="531479"/>
          </a:xfrm>
        </p:spPr>
        <p:txBody>
          <a:bodyPr>
            <a:noAutofit/>
          </a:bodyPr>
          <a:lstStyle>
            <a:lvl1pPr marL="0" indent="0">
              <a:buNone/>
              <a:defRPr sz="1400">
                <a:solidFill>
                  <a:schemeClr val="accent1">
                    <a:lumMod val="75000"/>
                  </a:schemeClr>
                </a:solidFill>
              </a:defRPr>
            </a:lvl1pPr>
          </a:lstStyle>
          <a:p>
            <a:r>
              <a:rPr lang="en-US" dirty="0"/>
              <a:t>Icon</a:t>
            </a:r>
            <a:endParaRPr lang="en-GB" dirty="0"/>
          </a:p>
        </p:txBody>
      </p:sp>
      <p:sp>
        <p:nvSpPr>
          <p:cNvPr id="26" name="Picture Placeholder 69">
            <a:extLst>
              <a:ext uri="{FF2B5EF4-FFF2-40B4-BE49-F238E27FC236}">
                <a16:creationId xmlns:a16="http://schemas.microsoft.com/office/drawing/2014/main" id="{68AD5F36-7863-5771-D4E0-5B0845F8BB99}"/>
              </a:ext>
            </a:extLst>
          </p:cNvPr>
          <p:cNvSpPr>
            <a:spLocks noGrp="1"/>
          </p:cNvSpPr>
          <p:nvPr>
            <p:ph type="pic" sz="quarter" idx="98" hasCustomPrompt="1"/>
          </p:nvPr>
        </p:nvSpPr>
        <p:spPr>
          <a:xfrm>
            <a:off x="8421967" y="3559166"/>
            <a:ext cx="531479" cy="531479"/>
          </a:xfrm>
        </p:spPr>
        <p:txBody>
          <a:bodyPr>
            <a:noAutofit/>
          </a:bodyPr>
          <a:lstStyle>
            <a:lvl1pPr marL="0" indent="0">
              <a:buNone/>
              <a:defRPr sz="1400">
                <a:solidFill>
                  <a:schemeClr val="accent1">
                    <a:lumMod val="75000"/>
                  </a:schemeClr>
                </a:solidFill>
              </a:defRPr>
            </a:lvl1pPr>
          </a:lstStyle>
          <a:p>
            <a:r>
              <a:rPr lang="en-US" dirty="0"/>
              <a:t>Icon</a:t>
            </a:r>
            <a:endParaRPr lang="en-GB" dirty="0"/>
          </a:p>
        </p:txBody>
      </p:sp>
    </p:spTree>
    <p:extLst>
      <p:ext uri="{BB962C8B-B14F-4D97-AF65-F5344CB8AC3E}">
        <p14:creationId xmlns:p14="http://schemas.microsoft.com/office/powerpoint/2010/main" val="2162719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Big number/statistic">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448E6-2788-3BB4-12CB-C156C1819468}"/>
              </a:ext>
            </a:extLst>
          </p:cNvPr>
          <p:cNvSpPr>
            <a:spLocks noGrp="1"/>
          </p:cNvSpPr>
          <p:nvPr>
            <p:ph type="title" hasCustomPrompt="1"/>
          </p:nvPr>
        </p:nvSpPr>
        <p:spPr>
          <a:xfrm>
            <a:off x="1849438" y="1695450"/>
            <a:ext cx="8493125" cy="2101850"/>
          </a:xfrm>
        </p:spPr>
        <p:txBody>
          <a:bodyPr anchor="ctr">
            <a:normAutofit/>
          </a:bodyPr>
          <a:lstStyle>
            <a:lvl1pPr algn="ctr">
              <a:defRPr sz="9600"/>
            </a:lvl1pPr>
          </a:lstStyle>
          <a:p>
            <a:r>
              <a:rPr lang="en-US" dirty="0"/>
              <a:t>Add text/No.</a:t>
            </a:r>
            <a:endParaRPr lang="en-GB" dirty="0"/>
          </a:p>
        </p:txBody>
      </p:sp>
      <p:sp>
        <p:nvSpPr>
          <p:cNvPr id="3" name="Text Placeholder 2">
            <a:extLst>
              <a:ext uri="{FF2B5EF4-FFF2-40B4-BE49-F238E27FC236}">
                <a16:creationId xmlns:a16="http://schemas.microsoft.com/office/drawing/2014/main" id="{18101222-44B1-D774-19C5-8179712B5E5E}"/>
              </a:ext>
            </a:extLst>
          </p:cNvPr>
          <p:cNvSpPr>
            <a:spLocks noGrp="1"/>
          </p:cNvSpPr>
          <p:nvPr>
            <p:ph type="body" idx="1"/>
          </p:nvPr>
        </p:nvSpPr>
        <p:spPr>
          <a:xfrm>
            <a:off x="1849438" y="3854589"/>
            <a:ext cx="8493125" cy="1301611"/>
          </a:xfrm>
        </p:spPr>
        <p:txBody>
          <a:bodyPr anchor="ctr">
            <a:normAutofit/>
          </a:bodyPr>
          <a:lstStyle>
            <a:lvl1pPr marL="0" indent="0" algn="ctr">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E7AC2610-F1A5-C871-0C1C-735801C7A083}"/>
              </a:ext>
            </a:extLst>
          </p:cNvPr>
          <p:cNvSpPr>
            <a:spLocks noGrp="1"/>
          </p:cNvSpPr>
          <p:nvPr>
            <p:ph type="sldNum" sz="quarter" idx="12"/>
          </p:nvPr>
        </p:nvSpPr>
        <p:spPr/>
        <p:txBody>
          <a:bodyPr/>
          <a:lstStyle/>
          <a:p>
            <a:fld id="{B7793D63-4606-4330-8A78-14EEC29A5E47}" type="slidenum">
              <a:rPr lang="en-GB" smtClean="0"/>
              <a:t>‹#›</a:t>
            </a:fld>
            <a:endParaRPr lang="en-GB"/>
          </a:p>
        </p:txBody>
      </p:sp>
      <p:grpSp>
        <p:nvGrpSpPr>
          <p:cNvPr id="9" name="Group 8">
            <a:extLst>
              <a:ext uri="{FF2B5EF4-FFF2-40B4-BE49-F238E27FC236}">
                <a16:creationId xmlns:a16="http://schemas.microsoft.com/office/drawing/2014/main" id="{79545FD7-B6F1-ED88-F384-7668375D4164}"/>
              </a:ext>
            </a:extLst>
          </p:cNvPr>
          <p:cNvGrpSpPr/>
          <p:nvPr userDrawn="1"/>
        </p:nvGrpSpPr>
        <p:grpSpPr>
          <a:xfrm>
            <a:off x="254697" y="577105"/>
            <a:ext cx="11673777" cy="5679646"/>
            <a:chOff x="0" y="722936"/>
            <a:chExt cx="12192000" cy="5412128"/>
          </a:xfrm>
        </p:grpSpPr>
        <p:cxnSp>
          <p:nvCxnSpPr>
            <p:cNvPr id="10" name="Straight Connector 9">
              <a:extLst>
                <a:ext uri="{FF2B5EF4-FFF2-40B4-BE49-F238E27FC236}">
                  <a16:creationId xmlns:a16="http://schemas.microsoft.com/office/drawing/2014/main" id="{B8727B33-7B59-2A34-D5D2-4EBB06CE441F}"/>
                </a:ext>
              </a:extLst>
            </p:cNvPr>
            <p:cNvCxnSpPr>
              <a:cxnSpLocks/>
            </p:cNvCxnSpPr>
            <p:nvPr userDrawn="1"/>
          </p:nvCxnSpPr>
          <p:spPr>
            <a:xfrm>
              <a:off x="0" y="722936"/>
              <a:ext cx="12192000" cy="0"/>
            </a:xfrm>
            <a:prstGeom prst="line">
              <a:avLst/>
            </a:prstGeom>
            <a:ln w="19050">
              <a:solidFill>
                <a:srgbClr val="F8F5EE"/>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BD1E444-6FE0-A48D-F76B-CF68E3CF4001}"/>
                </a:ext>
              </a:extLst>
            </p:cNvPr>
            <p:cNvCxnSpPr>
              <a:cxnSpLocks/>
            </p:cNvCxnSpPr>
            <p:nvPr userDrawn="1"/>
          </p:nvCxnSpPr>
          <p:spPr>
            <a:xfrm>
              <a:off x="0" y="6135064"/>
              <a:ext cx="12192000" cy="0"/>
            </a:xfrm>
            <a:prstGeom prst="line">
              <a:avLst/>
            </a:prstGeom>
            <a:ln w="19050">
              <a:solidFill>
                <a:srgbClr val="F8F5E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652547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image with content">
    <p:bg>
      <p:bgPr>
        <a:solidFill>
          <a:schemeClr val="accent2"/>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F860631-CB77-EB6D-6A04-87DC06DBE2A1}"/>
              </a:ext>
            </a:extLst>
          </p:cNvPr>
          <p:cNvSpPr>
            <a:spLocks noGrp="1"/>
          </p:cNvSpPr>
          <p:nvPr>
            <p:ph type="pic" sz="quarter" idx="10"/>
          </p:nvPr>
        </p:nvSpPr>
        <p:spPr>
          <a:xfrm>
            <a:off x="1409700" y="-9525"/>
            <a:ext cx="10782300" cy="3438525"/>
          </a:xfrm>
        </p:spPr>
        <p:txBody>
          <a:bodyPr/>
          <a:lstStyle>
            <a:lvl1pPr marL="0" indent="0">
              <a:buFont typeface="Wingdings" panose="05000000000000000000" pitchFamily="2" charset="2"/>
              <a:buNone/>
              <a:defRPr/>
            </a:lvl1pPr>
          </a:lstStyle>
          <a:p>
            <a:r>
              <a:rPr lang="en-US"/>
              <a:t>Click icon to add picture</a:t>
            </a:r>
            <a:endParaRPr lang="en-GB"/>
          </a:p>
        </p:txBody>
      </p:sp>
      <p:sp>
        <p:nvSpPr>
          <p:cNvPr id="21" name="Title 1">
            <a:extLst>
              <a:ext uri="{FF2B5EF4-FFF2-40B4-BE49-F238E27FC236}">
                <a16:creationId xmlns:a16="http://schemas.microsoft.com/office/drawing/2014/main" id="{FC9FA163-CA4E-E5EB-3FB0-B14CA4B18626}"/>
              </a:ext>
            </a:extLst>
          </p:cNvPr>
          <p:cNvSpPr>
            <a:spLocks noGrp="1"/>
          </p:cNvSpPr>
          <p:nvPr>
            <p:ph type="title" hasCustomPrompt="1"/>
          </p:nvPr>
        </p:nvSpPr>
        <p:spPr>
          <a:xfrm>
            <a:off x="1165225" y="4179638"/>
            <a:ext cx="5635625" cy="963862"/>
          </a:xfrm>
        </p:spPr>
        <p:txBody>
          <a:bodyPr anchor="ctr">
            <a:normAutofit/>
          </a:bodyPr>
          <a:lstStyle>
            <a:lvl1pPr>
              <a:defRPr sz="4800" b="0">
                <a:solidFill>
                  <a:schemeClr val="tx1"/>
                </a:solidFill>
              </a:defRPr>
            </a:lvl1pPr>
          </a:lstStyle>
          <a:p>
            <a:r>
              <a:rPr lang="en-US" dirty="0"/>
              <a:t>Click to add text</a:t>
            </a:r>
            <a:endParaRPr lang="en-GB" dirty="0"/>
          </a:p>
        </p:txBody>
      </p:sp>
      <p:sp>
        <p:nvSpPr>
          <p:cNvPr id="22" name="Text Placeholder 2">
            <a:extLst>
              <a:ext uri="{FF2B5EF4-FFF2-40B4-BE49-F238E27FC236}">
                <a16:creationId xmlns:a16="http://schemas.microsoft.com/office/drawing/2014/main" id="{F3F14ADA-6EE5-2D7A-3A0B-6533398174AE}"/>
              </a:ext>
            </a:extLst>
          </p:cNvPr>
          <p:cNvSpPr>
            <a:spLocks noGrp="1"/>
          </p:cNvSpPr>
          <p:nvPr>
            <p:ph type="body" idx="1" hasCustomPrompt="1"/>
          </p:nvPr>
        </p:nvSpPr>
        <p:spPr>
          <a:xfrm>
            <a:off x="1165225" y="5342712"/>
            <a:ext cx="5645337" cy="551426"/>
          </a:xfrm>
        </p:spPr>
        <p:txBody>
          <a:bodyPr vert="horz" lIns="91440" tIns="45720" rIns="91440" bIns="45720" rtlCol="0" anchor="ctr">
            <a:noAutofit/>
          </a:bodyPr>
          <a:lstStyle>
            <a:lvl1pPr marL="0" indent="0" algn="l">
              <a:buNone/>
              <a:defRPr lang="en-US" sz="2400" b="1" dirty="0">
                <a:solidFill>
                  <a:schemeClr val="accent2">
                    <a:lumMod val="75000"/>
                  </a:schemeClr>
                </a:solidFill>
              </a:defRPr>
            </a:lvl1pPr>
          </a:lstStyle>
          <a:p>
            <a:pPr marL="228600" lvl="0" indent="-228600"/>
            <a:r>
              <a:rPr lang="en-US" dirty="0"/>
              <a:t> Click to edit subtitle</a:t>
            </a:r>
          </a:p>
        </p:txBody>
      </p:sp>
      <p:sp>
        <p:nvSpPr>
          <p:cNvPr id="23" name="Text Placeholder 2">
            <a:extLst>
              <a:ext uri="{FF2B5EF4-FFF2-40B4-BE49-F238E27FC236}">
                <a16:creationId xmlns:a16="http://schemas.microsoft.com/office/drawing/2014/main" id="{6E3F44E3-BB9F-BCAF-20CA-EB0619038BAD}"/>
              </a:ext>
            </a:extLst>
          </p:cNvPr>
          <p:cNvSpPr>
            <a:spLocks noGrp="1"/>
          </p:cNvSpPr>
          <p:nvPr>
            <p:ph type="body" idx="11" hasCustomPrompt="1"/>
          </p:nvPr>
        </p:nvSpPr>
        <p:spPr>
          <a:xfrm>
            <a:off x="7838911" y="4179638"/>
            <a:ext cx="3679989" cy="1714500"/>
          </a:xfrm>
        </p:spPr>
        <p:txBody>
          <a:bodyPr>
            <a:normAutofit/>
          </a:bodyPr>
          <a:lstStyle>
            <a:lvl1pPr marL="0" indent="0" algn="l">
              <a:buFont typeface="Arial" panose="020B0604020202020204" pitchFamily="34" charset="0"/>
              <a:buNone/>
              <a:defRPr sz="1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text</a:t>
            </a:r>
          </a:p>
        </p:txBody>
      </p:sp>
      <p:sp>
        <p:nvSpPr>
          <p:cNvPr id="24" name="Slide Number Placeholder 5">
            <a:extLst>
              <a:ext uri="{FF2B5EF4-FFF2-40B4-BE49-F238E27FC236}">
                <a16:creationId xmlns:a16="http://schemas.microsoft.com/office/drawing/2014/main" id="{7CF24EDA-366C-AFCF-E68B-11B13070A6F0}"/>
              </a:ext>
            </a:extLst>
          </p:cNvPr>
          <p:cNvSpPr>
            <a:spLocks noGrp="1"/>
          </p:cNvSpPr>
          <p:nvPr>
            <p:ph type="sldNum" sz="quarter" idx="12"/>
          </p:nvPr>
        </p:nvSpPr>
        <p:spPr>
          <a:xfrm>
            <a:off x="8610599" y="6356350"/>
            <a:ext cx="3317875" cy="365125"/>
          </a:xfrm>
        </p:spPr>
        <p:txBody>
          <a:bodyPr/>
          <a:lstStyle/>
          <a:p>
            <a:fld id="{B7793D63-4606-4330-8A78-14EEC29A5E47}" type="slidenum">
              <a:rPr lang="en-GB" smtClean="0"/>
              <a:t>‹#›</a:t>
            </a:fld>
            <a:endParaRPr lang="en-GB"/>
          </a:p>
        </p:txBody>
      </p:sp>
    </p:spTree>
    <p:extLst>
      <p:ext uri="{BB962C8B-B14F-4D97-AF65-F5344CB8AC3E}">
        <p14:creationId xmlns:p14="http://schemas.microsoft.com/office/powerpoint/2010/main" val="2237197098"/>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graph">
    <p:bg>
      <p:bgPr>
        <a:solidFill>
          <a:schemeClr val="accent4"/>
        </a:solidFill>
        <a:effectLst/>
      </p:bgPr>
    </p:bg>
    <p:spTree>
      <p:nvGrpSpPr>
        <p:cNvPr id="1" name=""/>
        <p:cNvGrpSpPr/>
        <p:nvPr/>
      </p:nvGrpSpPr>
      <p:grpSpPr>
        <a:xfrm>
          <a:off x="0" y="0"/>
          <a:ext cx="0" cy="0"/>
          <a:chOff x="0" y="0"/>
          <a:chExt cx="0" cy="0"/>
        </a:xfrm>
      </p:grpSpPr>
      <p:sp>
        <p:nvSpPr>
          <p:cNvPr id="39" name="Title 1">
            <a:extLst>
              <a:ext uri="{FF2B5EF4-FFF2-40B4-BE49-F238E27FC236}">
                <a16:creationId xmlns:a16="http://schemas.microsoft.com/office/drawing/2014/main" id="{28D0C82E-1600-47D9-1F23-9C4439557179}"/>
              </a:ext>
            </a:extLst>
          </p:cNvPr>
          <p:cNvSpPr>
            <a:spLocks noGrp="1"/>
          </p:cNvSpPr>
          <p:nvPr>
            <p:ph type="title"/>
          </p:nvPr>
        </p:nvSpPr>
        <p:spPr>
          <a:xfrm>
            <a:off x="279051" y="1064127"/>
            <a:ext cx="5717478" cy="1325563"/>
          </a:xfrm>
        </p:spPr>
        <p:txBody>
          <a:bodyPr/>
          <a:lstStyle>
            <a:lvl1pPr>
              <a:defRPr>
                <a:solidFill>
                  <a:schemeClr val="tx1"/>
                </a:solidFill>
              </a:defRPr>
            </a:lvl1pPr>
          </a:lstStyle>
          <a:p>
            <a:r>
              <a:rPr lang="en-US"/>
              <a:t>Click to edit Master title style</a:t>
            </a:r>
            <a:endParaRPr lang="en-GB" dirty="0"/>
          </a:p>
        </p:txBody>
      </p:sp>
      <p:sp>
        <p:nvSpPr>
          <p:cNvPr id="55" name="Slide Number Placeholder 5">
            <a:extLst>
              <a:ext uri="{FF2B5EF4-FFF2-40B4-BE49-F238E27FC236}">
                <a16:creationId xmlns:a16="http://schemas.microsoft.com/office/drawing/2014/main" id="{8BF86A69-38FE-C864-7136-4395C94C8927}"/>
              </a:ext>
            </a:extLst>
          </p:cNvPr>
          <p:cNvSpPr>
            <a:spLocks noGrp="1"/>
          </p:cNvSpPr>
          <p:nvPr>
            <p:ph type="sldNum" sz="quarter" idx="12"/>
          </p:nvPr>
        </p:nvSpPr>
        <p:spPr>
          <a:xfrm>
            <a:off x="8610599" y="6356350"/>
            <a:ext cx="3317875" cy="365125"/>
          </a:xfrm>
        </p:spPr>
        <p:txBody>
          <a:bodyPr/>
          <a:lstStyle/>
          <a:p>
            <a:fld id="{B7793D63-4606-4330-8A78-14EEC29A5E47}" type="slidenum">
              <a:rPr lang="en-GB" smtClean="0"/>
              <a:t>‹#›</a:t>
            </a:fld>
            <a:endParaRPr lang="en-GB"/>
          </a:p>
        </p:txBody>
      </p:sp>
      <p:sp>
        <p:nvSpPr>
          <p:cNvPr id="32" name="Chart Placeholder 31">
            <a:extLst>
              <a:ext uri="{FF2B5EF4-FFF2-40B4-BE49-F238E27FC236}">
                <a16:creationId xmlns:a16="http://schemas.microsoft.com/office/drawing/2014/main" id="{A54EA254-0DEE-1CC0-C65B-AAE3AA01FF50}"/>
              </a:ext>
            </a:extLst>
          </p:cNvPr>
          <p:cNvSpPr>
            <a:spLocks noGrp="1"/>
          </p:cNvSpPr>
          <p:nvPr>
            <p:ph type="chart" sz="quarter" idx="13"/>
          </p:nvPr>
        </p:nvSpPr>
        <p:spPr>
          <a:xfrm>
            <a:off x="6235700" y="1064127"/>
            <a:ext cx="5692774" cy="4663574"/>
          </a:xfrm>
        </p:spPr>
        <p:txBody>
          <a:bodyPr/>
          <a:lstStyle>
            <a:lvl1pPr marL="0" indent="0">
              <a:buNone/>
              <a:defRPr/>
            </a:lvl1pPr>
          </a:lstStyle>
          <a:p>
            <a:r>
              <a:rPr lang="en-US"/>
              <a:t>Click icon to add chart</a:t>
            </a:r>
            <a:endParaRPr lang="en-GB"/>
          </a:p>
        </p:txBody>
      </p:sp>
      <p:sp>
        <p:nvSpPr>
          <p:cNvPr id="33" name="Text Placeholder 19">
            <a:extLst>
              <a:ext uri="{FF2B5EF4-FFF2-40B4-BE49-F238E27FC236}">
                <a16:creationId xmlns:a16="http://schemas.microsoft.com/office/drawing/2014/main" id="{F9159406-C73D-0171-2755-C664BD97E220}"/>
              </a:ext>
            </a:extLst>
          </p:cNvPr>
          <p:cNvSpPr>
            <a:spLocks noGrp="1"/>
          </p:cNvSpPr>
          <p:nvPr>
            <p:ph type="body" sz="quarter" idx="95"/>
          </p:nvPr>
        </p:nvSpPr>
        <p:spPr>
          <a:xfrm>
            <a:off x="279051" y="2514975"/>
            <a:ext cx="5708650" cy="3278898"/>
          </a:xfrm>
        </p:spPr>
        <p:txBody>
          <a:bodyPr>
            <a:normAutofit/>
          </a:bodyPr>
          <a:lstStyle>
            <a:lvl1pPr>
              <a:buClr>
                <a:schemeClr val="accent5"/>
              </a:buClr>
              <a:defRPr sz="2000"/>
            </a:lvl1pPr>
            <a:lvl2pPr>
              <a:buClr>
                <a:schemeClr val="accent5"/>
              </a:buClr>
              <a:defRPr sz="1800"/>
            </a:lvl2pPr>
            <a:lvl3pPr>
              <a:buClr>
                <a:schemeClr val="accent5"/>
              </a:buClr>
              <a:defRPr sz="1600"/>
            </a:lvl3pPr>
            <a:lvl4pPr>
              <a:buClr>
                <a:schemeClr val="accent5"/>
              </a:buClr>
              <a:defRPr sz="1400"/>
            </a:lvl4pPr>
            <a:lvl5pPr>
              <a:buClr>
                <a:schemeClr val="accent5"/>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7771638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imag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E51CC47-E9FE-5D12-D433-A5A54C348731}"/>
              </a:ext>
            </a:extLst>
          </p:cNvPr>
          <p:cNvSpPr>
            <a:spLocks noGrp="1"/>
          </p:cNvSpPr>
          <p:nvPr>
            <p:ph type="sldNum" sz="quarter" idx="12"/>
          </p:nvPr>
        </p:nvSpPr>
        <p:spPr/>
        <p:txBody>
          <a:bodyPr/>
          <a:lstStyle/>
          <a:p>
            <a:fld id="{B7793D63-4606-4330-8A78-14EEC29A5E47}" type="slidenum">
              <a:rPr lang="en-GB" smtClean="0"/>
              <a:t>‹#›</a:t>
            </a:fld>
            <a:endParaRPr lang="en-GB"/>
          </a:p>
        </p:txBody>
      </p:sp>
      <p:sp>
        <p:nvSpPr>
          <p:cNvPr id="5" name="Title 1">
            <a:extLst>
              <a:ext uri="{FF2B5EF4-FFF2-40B4-BE49-F238E27FC236}">
                <a16:creationId xmlns:a16="http://schemas.microsoft.com/office/drawing/2014/main" id="{09A4403A-AC81-0579-82BA-04E0B89DF61F}"/>
              </a:ext>
            </a:extLst>
          </p:cNvPr>
          <p:cNvSpPr>
            <a:spLocks noGrp="1"/>
          </p:cNvSpPr>
          <p:nvPr>
            <p:ph type="title"/>
          </p:nvPr>
        </p:nvSpPr>
        <p:spPr>
          <a:xfrm>
            <a:off x="263525" y="368300"/>
            <a:ext cx="11664950" cy="1325563"/>
          </a:xfrm>
        </p:spPr>
        <p:txBody>
          <a:bodyPr/>
          <a:lstStyle>
            <a:lvl1pPr>
              <a:defRPr>
                <a:solidFill>
                  <a:schemeClr val="tx1"/>
                </a:solidFill>
              </a:defRPr>
            </a:lvl1pPr>
          </a:lstStyle>
          <a:p>
            <a:r>
              <a:rPr lang="en-US"/>
              <a:t>Click to edit Master title style</a:t>
            </a:r>
            <a:endParaRPr lang="en-GB" dirty="0"/>
          </a:p>
        </p:txBody>
      </p:sp>
      <p:sp>
        <p:nvSpPr>
          <p:cNvPr id="3" name="Picture Placeholder 2">
            <a:extLst>
              <a:ext uri="{FF2B5EF4-FFF2-40B4-BE49-F238E27FC236}">
                <a16:creationId xmlns:a16="http://schemas.microsoft.com/office/drawing/2014/main" id="{EF4E8018-B13F-48A0-E2AF-6740A8B2BC36}"/>
              </a:ext>
            </a:extLst>
          </p:cNvPr>
          <p:cNvSpPr>
            <a:spLocks noGrp="1"/>
          </p:cNvSpPr>
          <p:nvPr>
            <p:ph type="pic" idx="15"/>
          </p:nvPr>
        </p:nvSpPr>
        <p:spPr>
          <a:xfrm>
            <a:off x="371475" y="1920274"/>
            <a:ext cx="3811310" cy="2295150"/>
          </a:xfrm>
          <a:solidFill>
            <a:srgbClr val="F2ECDE"/>
          </a:solidFill>
        </p:spPr>
        <p:txBody>
          <a:bodyPr>
            <a:normAutofit/>
          </a:bodyPr>
          <a:lstStyle>
            <a:lvl1pPr marL="0" indent="0">
              <a:buNone/>
              <a:defRPr sz="20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9" name="Text Placeholder 2">
            <a:extLst>
              <a:ext uri="{FF2B5EF4-FFF2-40B4-BE49-F238E27FC236}">
                <a16:creationId xmlns:a16="http://schemas.microsoft.com/office/drawing/2014/main" id="{97B02C49-0FCB-43AA-DC06-FE9FF592A60B}"/>
              </a:ext>
            </a:extLst>
          </p:cNvPr>
          <p:cNvSpPr>
            <a:spLocks noGrp="1"/>
          </p:cNvSpPr>
          <p:nvPr>
            <p:ph type="body" idx="19" hasCustomPrompt="1"/>
          </p:nvPr>
        </p:nvSpPr>
        <p:spPr>
          <a:xfrm>
            <a:off x="298451" y="4305301"/>
            <a:ext cx="3884334" cy="640364"/>
          </a:xfrm>
        </p:spPr>
        <p:txBody>
          <a:bodyPr vert="horz" lIns="91440" tIns="45720" rIns="91440" bIns="45720" rtlCol="0" anchor="ctr">
            <a:noAutofit/>
          </a:bodyPr>
          <a:lstStyle>
            <a:lvl1pPr marL="0" indent="0">
              <a:buNone/>
              <a:defRPr lang="en-US" sz="3600" b="1" dirty="0">
                <a:solidFill>
                  <a:schemeClr val="accent1">
                    <a:lumMod val="75000"/>
                  </a:schemeClr>
                </a:solidFill>
              </a:defRPr>
            </a:lvl1pPr>
          </a:lstStyle>
          <a:p>
            <a:pPr marL="228600" lvl="0" indent="-228600"/>
            <a:r>
              <a:rPr lang="en-US" dirty="0"/>
              <a:t>XX</a:t>
            </a:r>
          </a:p>
        </p:txBody>
      </p:sp>
      <p:sp>
        <p:nvSpPr>
          <p:cNvPr id="10" name="Picture Placeholder 2">
            <a:extLst>
              <a:ext uri="{FF2B5EF4-FFF2-40B4-BE49-F238E27FC236}">
                <a16:creationId xmlns:a16="http://schemas.microsoft.com/office/drawing/2014/main" id="{F8E0CD17-E02F-484C-70E0-E35D91DDC7EA}"/>
              </a:ext>
            </a:extLst>
          </p:cNvPr>
          <p:cNvSpPr>
            <a:spLocks noGrp="1"/>
          </p:cNvSpPr>
          <p:nvPr>
            <p:ph type="pic" idx="20"/>
          </p:nvPr>
        </p:nvSpPr>
        <p:spPr>
          <a:xfrm>
            <a:off x="8117164" y="1920274"/>
            <a:ext cx="3811310" cy="2295150"/>
          </a:xfrm>
          <a:solidFill>
            <a:srgbClr val="F2ECDE"/>
          </a:solidFill>
        </p:spPr>
        <p:txBody>
          <a:bodyPr>
            <a:normAutofit/>
          </a:bodyPr>
          <a:lstStyle>
            <a:lvl1pPr marL="0" indent="0">
              <a:buNone/>
              <a:defRPr sz="20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14" name="Picture Placeholder 2">
            <a:extLst>
              <a:ext uri="{FF2B5EF4-FFF2-40B4-BE49-F238E27FC236}">
                <a16:creationId xmlns:a16="http://schemas.microsoft.com/office/drawing/2014/main" id="{AA423A04-65F8-E495-EB3E-05A2CB8EFE77}"/>
              </a:ext>
            </a:extLst>
          </p:cNvPr>
          <p:cNvSpPr>
            <a:spLocks noGrp="1"/>
          </p:cNvSpPr>
          <p:nvPr>
            <p:ph type="pic" idx="23"/>
          </p:nvPr>
        </p:nvSpPr>
        <p:spPr>
          <a:xfrm>
            <a:off x="4244320" y="1920274"/>
            <a:ext cx="3811310" cy="2295150"/>
          </a:xfrm>
          <a:solidFill>
            <a:srgbClr val="F2ECDE"/>
          </a:solidFill>
        </p:spPr>
        <p:txBody>
          <a:bodyPr>
            <a:normAutofit/>
          </a:bodyPr>
          <a:lstStyle>
            <a:lvl1pPr marL="0" indent="0">
              <a:buNone/>
              <a:defRPr sz="20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25" name="Text Placeholder 23">
            <a:extLst>
              <a:ext uri="{FF2B5EF4-FFF2-40B4-BE49-F238E27FC236}">
                <a16:creationId xmlns:a16="http://schemas.microsoft.com/office/drawing/2014/main" id="{82C2457B-7712-752D-2CD6-97ABE9D89F99}"/>
              </a:ext>
            </a:extLst>
          </p:cNvPr>
          <p:cNvSpPr>
            <a:spLocks noGrp="1"/>
          </p:cNvSpPr>
          <p:nvPr>
            <p:ph type="body" sz="quarter" idx="17" hasCustomPrompt="1"/>
          </p:nvPr>
        </p:nvSpPr>
        <p:spPr>
          <a:xfrm>
            <a:off x="298451" y="5027307"/>
            <a:ext cx="3884334" cy="471794"/>
          </a:xfrm>
        </p:spPr>
        <p:txBody>
          <a:bodyPr anchor="ctr">
            <a:normAutofit/>
          </a:bodyPr>
          <a:lstStyle>
            <a:lvl1pPr marL="1800" indent="0">
              <a:buNone/>
              <a:defRPr sz="1800" b="0">
                <a:solidFill>
                  <a:schemeClr val="accent1">
                    <a:lumMod val="75000"/>
                  </a:schemeClr>
                </a:solidFill>
                <a:latin typeface="+mj-lt"/>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26" name="Text Placeholder 23">
            <a:extLst>
              <a:ext uri="{FF2B5EF4-FFF2-40B4-BE49-F238E27FC236}">
                <a16:creationId xmlns:a16="http://schemas.microsoft.com/office/drawing/2014/main" id="{6B565AF5-22ED-8170-0446-61FED9E154D1}"/>
              </a:ext>
            </a:extLst>
          </p:cNvPr>
          <p:cNvSpPr>
            <a:spLocks noGrp="1"/>
          </p:cNvSpPr>
          <p:nvPr>
            <p:ph type="body" sz="quarter" idx="26" hasCustomPrompt="1"/>
          </p:nvPr>
        </p:nvSpPr>
        <p:spPr>
          <a:xfrm>
            <a:off x="298450" y="5580744"/>
            <a:ext cx="3884333" cy="693056"/>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27" name="Text Placeholder 2">
            <a:extLst>
              <a:ext uri="{FF2B5EF4-FFF2-40B4-BE49-F238E27FC236}">
                <a16:creationId xmlns:a16="http://schemas.microsoft.com/office/drawing/2014/main" id="{1D5E60BA-EF75-9FAF-3B28-778B6042A891}"/>
              </a:ext>
            </a:extLst>
          </p:cNvPr>
          <p:cNvSpPr>
            <a:spLocks noGrp="1"/>
          </p:cNvSpPr>
          <p:nvPr>
            <p:ph type="body" idx="27" hasCustomPrompt="1"/>
          </p:nvPr>
        </p:nvSpPr>
        <p:spPr>
          <a:xfrm>
            <a:off x="4244320" y="4305301"/>
            <a:ext cx="3811310" cy="640364"/>
          </a:xfrm>
        </p:spPr>
        <p:txBody>
          <a:bodyPr vert="horz" lIns="91440" tIns="45720" rIns="91440" bIns="45720" rtlCol="0" anchor="ctr">
            <a:noAutofit/>
          </a:bodyPr>
          <a:lstStyle>
            <a:lvl1pPr marL="0" indent="0">
              <a:buNone/>
              <a:defRPr lang="en-US" sz="3600" b="1" dirty="0">
                <a:solidFill>
                  <a:schemeClr val="accent1">
                    <a:lumMod val="75000"/>
                  </a:schemeClr>
                </a:solidFill>
              </a:defRPr>
            </a:lvl1pPr>
          </a:lstStyle>
          <a:p>
            <a:pPr marL="228600" lvl="0" indent="-228600"/>
            <a:r>
              <a:rPr lang="en-US" dirty="0"/>
              <a:t>XX</a:t>
            </a:r>
          </a:p>
        </p:txBody>
      </p:sp>
      <p:sp>
        <p:nvSpPr>
          <p:cNvPr id="28" name="Text Placeholder 23">
            <a:extLst>
              <a:ext uri="{FF2B5EF4-FFF2-40B4-BE49-F238E27FC236}">
                <a16:creationId xmlns:a16="http://schemas.microsoft.com/office/drawing/2014/main" id="{5A81F7F7-74E7-0DF1-F403-C505C05A320D}"/>
              </a:ext>
            </a:extLst>
          </p:cNvPr>
          <p:cNvSpPr>
            <a:spLocks noGrp="1"/>
          </p:cNvSpPr>
          <p:nvPr>
            <p:ph type="body" sz="quarter" idx="28" hasCustomPrompt="1"/>
          </p:nvPr>
        </p:nvSpPr>
        <p:spPr>
          <a:xfrm>
            <a:off x="4244320" y="5027307"/>
            <a:ext cx="3811310" cy="471794"/>
          </a:xfrm>
        </p:spPr>
        <p:txBody>
          <a:bodyPr anchor="ctr">
            <a:normAutofit/>
          </a:bodyPr>
          <a:lstStyle>
            <a:lvl1pPr marL="1800" indent="0">
              <a:buNone/>
              <a:defRPr sz="1800" b="0">
                <a:solidFill>
                  <a:schemeClr val="accent1">
                    <a:lumMod val="75000"/>
                  </a:schemeClr>
                </a:solidFill>
                <a:latin typeface="+mj-lt"/>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29" name="Text Placeholder 23">
            <a:extLst>
              <a:ext uri="{FF2B5EF4-FFF2-40B4-BE49-F238E27FC236}">
                <a16:creationId xmlns:a16="http://schemas.microsoft.com/office/drawing/2014/main" id="{F2350822-B157-7F8E-D6CB-24FEB0827698}"/>
              </a:ext>
            </a:extLst>
          </p:cNvPr>
          <p:cNvSpPr>
            <a:spLocks noGrp="1"/>
          </p:cNvSpPr>
          <p:nvPr>
            <p:ph type="body" sz="quarter" idx="29" hasCustomPrompt="1"/>
          </p:nvPr>
        </p:nvSpPr>
        <p:spPr>
          <a:xfrm>
            <a:off x="4244319" y="5580744"/>
            <a:ext cx="3811309" cy="693056"/>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30" name="Text Placeholder 2">
            <a:extLst>
              <a:ext uri="{FF2B5EF4-FFF2-40B4-BE49-F238E27FC236}">
                <a16:creationId xmlns:a16="http://schemas.microsoft.com/office/drawing/2014/main" id="{AD5DD970-6C99-D139-4B19-F2FAB12CE09A}"/>
              </a:ext>
            </a:extLst>
          </p:cNvPr>
          <p:cNvSpPr>
            <a:spLocks noGrp="1"/>
          </p:cNvSpPr>
          <p:nvPr>
            <p:ph type="body" idx="30" hasCustomPrompt="1"/>
          </p:nvPr>
        </p:nvSpPr>
        <p:spPr>
          <a:xfrm>
            <a:off x="8117165" y="4305301"/>
            <a:ext cx="3811310" cy="640364"/>
          </a:xfrm>
        </p:spPr>
        <p:txBody>
          <a:bodyPr vert="horz" lIns="91440" tIns="45720" rIns="91440" bIns="45720" rtlCol="0" anchor="ctr">
            <a:noAutofit/>
          </a:bodyPr>
          <a:lstStyle>
            <a:lvl1pPr marL="0" indent="0">
              <a:buNone/>
              <a:defRPr lang="en-US" sz="3600" b="1" dirty="0">
                <a:solidFill>
                  <a:schemeClr val="accent1">
                    <a:lumMod val="75000"/>
                  </a:schemeClr>
                </a:solidFill>
              </a:defRPr>
            </a:lvl1pPr>
          </a:lstStyle>
          <a:p>
            <a:pPr marL="228600" lvl="0" indent="-228600"/>
            <a:r>
              <a:rPr lang="en-US" dirty="0"/>
              <a:t>XX</a:t>
            </a:r>
          </a:p>
        </p:txBody>
      </p:sp>
      <p:sp>
        <p:nvSpPr>
          <p:cNvPr id="31" name="Text Placeholder 23">
            <a:extLst>
              <a:ext uri="{FF2B5EF4-FFF2-40B4-BE49-F238E27FC236}">
                <a16:creationId xmlns:a16="http://schemas.microsoft.com/office/drawing/2014/main" id="{C8B2F70A-BB82-2AB4-BEAA-B6A0454C7988}"/>
              </a:ext>
            </a:extLst>
          </p:cNvPr>
          <p:cNvSpPr>
            <a:spLocks noGrp="1"/>
          </p:cNvSpPr>
          <p:nvPr>
            <p:ph type="body" sz="quarter" idx="31" hasCustomPrompt="1"/>
          </p:nvPr>
        </p:nvSpPr>
        <p:spPr>
          <a:xfrm>
            <a:off x="8117165" y="5027307"/>
            <a:ext cx="3811310" cy="471794"/>
          </a:xfrm>
        </p:spPr>
        <p:txBody>
          <a:bodyPr anchor="ctr">
            <a:normAutofit/>
          </a:bodyPr>
          <a:lstStyle>
            <a:lvl1pPr marL="1800" indent="0">
              <a:buNone/>
              <a:defRPr sz="1800" b="0">
                <a:solidFill>
                  <a:schemeClr val="accent1">
                    <a:lumMod val="75000"/>
                  </a:schemeClr>
                </a:solidFill>
                <a:latin typeface="+mj-lt"/>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32" name="Text Placeholder 23">
            <a:extLst>
              <a:ext uri="{FF2B5EF4-FFF2-40B4-BE49-F238E27FC236}">
                <a16:creationId xmlns:a16="http://schemas.microsoft.com/office/drawing/2014/main" id="{A02C8B5E-CB67-C254-899D-5AAFFF3E1941}"/>
              </a:ext>
            </a:extLst>
          </p:cNvPr>
          <p:cNvSpPr>
            <a:spLocks noGrp="1"/>
          </p:cNvSpPr>
          <p:nvPr>
            <p:ph type="body" sz="quarter" idx="32" hasCustomPrompt="1"/>
          </p:nvPr>
        </p:nvSpPr>
        <p:spPr>
          <a:xfrm>
            <a:off x="8117164" y="5580744"/>
            <a:ext cx="3811309" cy="693056"/>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Tree>
    <p:extLst>
      <p:ext uri="{BB962C8B-B14F-4D97-AF65-F5344CB8AC3E}">
        <p14:creationId xmlns:p14="http://schemas.microsoft.com/office/powerpoint/2010/main" val="492763401"/>
      </p:ext>
    </p:extLst>
  </p:cSld>
  <p:clrMapOvr>
    <a:masterClrMapping/>
  </p:clrMapOvr>
  <p:extLst>
    <p:ext uri="{DCECCB84-F9BA-43D5-87BE-67443E8EF086}">
      <p15:sldGuideLst xmlns:p15="http://schemas.microsoft.com/office/powerpoint/2012/main">
        <p15:guide id="1" pos="23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E3D38896-3FAA-5459-A49B-A85104AAD67A}"/>
              </a:ext>
            </a:extLst>
          </p:cNvPr>
          <p:cNvSpPr/>
          <p:nvPr userDrawn="1"/>
        </p:nvSpPr>
        <p:spPr>
          <a:xfrm>
            <a:off x="6096000" y="0"/>
            <a:ext cx="6096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itle 1">
            <a:extLst>
              <a:ext uri="{FF2B5EF4-FFF2-40B4-BE49-F238E27FC236}">
                <a16:creationId xmlns:a16="http://schemas.microsoft.com/office/drawing/2014/main" id="{D51B0EE5-9169-7E45-ED07-9DFCD36C2AE7}"/>
              </a:ext>
            </a:extLst>
          </p:cNvPr>
          <p:cNvSpPr>
            <a:spLocks noGrp="1"/>
          </p:cNvSpPr>
          <p:nvPr>
            <p:ph type="ctrTitle"/>
          </p:nvPr>
        </p:nvSpPr>
        <p:spPr>
          <a:xfrm>
            <a:off x="250522" y="2450119"/>
            <a:ext cx="5286604" cy="2387600"/>
          </a:xfrm>
        </p:spPr>
        <p:txBody>
          <a:bodyPr anchor="b">
            <a:normAutofit/>
          </a:bodyPr>
          <a:lstStyle>
            <a:lvl1pPr algn="l">
              <a:defRPr sz="5400">
                <a:solidFill>
                  <a:srgbClr val="3A3A3A"/>
                </a:solidFill>
              </a:defRPr>
            </a:lvl1pPr>
          </a:lstStyle>
          <a:p>
            <a:r>
              <a:rPr lang="en-US"/>
              <a:t>Click to edit Master title style</a:t>
            </a:r>
            <a:endParaRPr lang="en-GB" dirty="0"/>
          </a:p>
        </p:txBody>
      </p:sp>
      <p:sp>
        <p:nvSpPr>
          <p:cNvPr id="36" name="Subtitle 2">
            <a:extLst>
              <a:ext uri="{FF2B5EF4-FFF2-40B4-BE49-F238E27FC236}">
                <a16:creationId xmlns:a16="http://schemas.microsoft.com/office/drawing/2014/main" id="{E0E116BE-F2F9-54F7-DD0D-8FE1599D81DE}"/>
              </a:ext>
            </a:extLst>
          </p:cNvPr>
          <p:cNvSpPr>
            <a:spLocks noGrp="1"/>
          </p:cNvSpPr>
          <p:nvPr>
            <p:ph type="subTitle" idx="1"/>
          </p:nvPr>
        </p:nvSpPr>
        <p:spPr>
          <a:xfrm>
            <a:off x="250522" y="4929794"/>
            <a:ext cx="5286604" cy="1057644"/>
          </a:xfrm>
        </p:spPr>
        <p:txBody>
          <a:bodyPr/>
          <a:lstStyle>
            <a:lvl1pPr marL="0" indent="0" algn="l">
              <a:buNone/>
              <a:defRPr sz="24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grpSp>
        <p:nvGrpSpPr>
          <p:cNvPr id="37" name="Group 36">
            <a:extLst>
              <a:ext uri="{FF2B5EF4-FFF2-40B4-BE49-F238E27FC236}">
                <a16:creationId xmlns:a16="http://schemas.microsoft.com/office/drawing/2014/main" id="{921AA1DE-982F-0505-5D54-2E6D9AE1BFBB}"/>
              </a:ext>
            </a:extLst>
          </p:cNvPr>
          <p:cNvGrpSpPr/>
          <p:nvPr userDrawn="1"/>
        </p:nvGrpSpPr>
        <p:grpSpPr>
          <a:xfrm>
            <a:off x="254697" y="577105"/>
            <a:ext cx="5586607" cy="5679646"/>
            <a:chOff x="0" y="722936"/>
            <a:chExt cx="12192000" cy="5412128"/>
          </a:xfrm>
        </p:grpSpPr>
        <p:cxnSp>
          <p:nvCxnSpPr>
            <p:cNvPr id="38" name="Straight Connector 37">
              <a:extLst>
                <a:ext uri="{FF2B5EF4-FFF2-40B4-BE49-F238E27FC236}">
                  <a16:creationId xmlns:a16="http://schemas.microsoft.com/office/drawing/2014/main" id="{0C84A2A2-8139-B335-EE1D-E56943355E16}"/>
                </a:ext>
              </a:extLst>
            </p:cNvPr>
            <p:cNvCxnSpPr>
              <a:cxnSpLocks/>
            </p:cNvCxnSpPr>
            <p:nvPr userDrawn="1"/>
          </p:nvCxnSpPr>
          <p:spPr>
            <a:xfrm>
              <a:off x="0" y="722936"/>
              <a:ext cx="12192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1662E35-1C34-A2FE-4BC6-4CB28555F8AD}"/>
                </a:ext>
              </a:extLst>
            </p:cNvPr>
            <p:cNvCxnSpPr>
              <a:cxnSpLocks/>
            </p:cNvCxnSpPr>
            <p:nvPr userDrawn="1"/>
          </p:nvCxnSpPr>
          <p:spPr>
            <a:xfrm>
              <a:off x="0" y="6135064"/>
              <a:ext cx="12192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0" name="Date Placeholder 3">
            <a:extLst>
              <a:ext uri="{FF2B5EF4-FFF2-40B4-BE49-F238E27FC236}">
                <a16:creationId xmlns:a16="http://schemas.microsoft.com/office/drawing/2014/main" id="{80B6A563-D4BA-DE3D-2ED1-9932ADBFABFD}"/>
              </a:ext>
            </a:extLst>
          </p:cNvPr>
          <p:cNvSpPr>
            <a:spLocks noGrp="1"/>
          </p:cNvSpPr>
          <p:nvPr>
            <p:ph type="dt" sz="half" idx="10"/>
          </p:nvPr>
        </p:nvSpPr>
        <p:spPr>
          <a:xfrm>
            <a:off x="250522" y="844247"/>
            <a:ext cx="2743200" cy="365125"/>
          </a:xfrm>
          <a:prstGeom prst="rect">
            <a:avLst/>
          </a:prstGeom>
        </p:spPr>
        <p:txBody>
          <a:bodyPr anchor="ctr"/>
          <a:lstStyle>
            <a:lvl1pPr>
              <a:defRPr sz="1200">
                <a:solidFill>
                  <a:srgbClr val="4A4A4A"/>
                </a:solidFill>
              </a:defRPr>
            </a:lvl1pPr>
          </a:lstStyle>
          <a:p>
            <a:fld id="{236858D7-E621-4EE4-86C9-EB482ED37998}" type="datetime3">
              <a:rPr lang="en-US" smtClean="0"/>
              <a:t>18 August 2026</a:t>
            </a:fld>
            <a:endParaRPr lang="en-GB"/>
          </a:p>
        </p:txBody>
      </p:sp>
      <p:sp>
        <p:nvSpPr>
          <p:cNvPr id="41" name="Picture Placeholder 41">
            <a:extLst>
              <a:ext uri="{FF2B5EF4-FFF2-40B4-BE49-F238E27FC236}">
                <a16:creationId xmlns:a16="http://schemas.microsoft.com/office/drawing/2014/main" id="{9477DBED-24BB-4684-8675-AA0DAA91780E}"/>
              </a:ext>
            </a:extLst>
          </p:cNvPr>
          <p:cNvSpPr>
            <a:spLocks noGrp="1"/>
          </p:cNvSpPr>
          <p:nvPr>
            <p:ph type="pic" sz="quarter" idx="11"/>
          </p:nvPr>
        </p:nvSpPr>
        <p:spPr>
          <a:xfrm>
            <a:off x="6508750" y="588962"/>
            <a:ext cx="5302250" cy="5680076"/>
          </a:xfrm>
          <a:prstGeom prst="roundRect">
            <a:avLst>
              <a:gd name="adj" fmla="val 0"/>
            </a:avLst>
          </a:prstGeom>
          <a:solidFill>
            <a:schemeClr val="accent1">
              <a:lumMod val="60000"/>
              <a:lumOff val="40000"/>
            </a:schemeClr>
          </a:solidFill>
        </p:spPr>
        <p:txBody>
          <a:bodyPr/>
          <a:lstStyle>
            <a:lvl1pPr marL="0" indent="0">
              <a:buNone/>
              <a:defRPr/>
            </a:lvl1pPr>
          </a:lstStyle>
          <a:p>
            <a:r>
              <a:rPr lang="en-US"/>
              <a:t>Click icon to add picture</a:t>
            </a:r>
            <a:endParaRPr lang="en-GB" dirty="0"/>
          </a:p>
        </p:txBody>
      </p:sp>
    </p:spTree>
    <p:extLst>
      <p:ext uri="{BB962C8B-B14F-4D97-AF65-F5344CB8AC3E}">
        <p14:creationId xmlns:p14="http://schemas.microsoft.com/office/powerpoint/2010/main" val="2020396504"/>
      </p:ext>
    </p:extLst>
  </p:cSld>
  <p:clrMapOvr>
    <a:masterClrMapping/>
  </p:clrMapOvr>
  <p:hf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8410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A4AF1-7F3C-CD1B-4119-43463AB606E1}"/>
              </a:ext>
            </a:extLst>
          </p:cNvPr>
          <p:cNvSpPr>
            <a:spLocks noGrp="1"/>
          </p:cNvSpPr>
          <p:nvPr>
            <p:ph type="title"/>
          </p:nvPr>
        </p:nvSpPr>
        <p:spPr>
          <a:xfrm>
            <a:off x="263525" y="368300"/>
            <a:ext cx="11664950" cy="1325563"/>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4224DFA-7F51-B705-18D0-AD2399D89F34}"/>
              </a:ext>
            </a:extLst>
          </p:cNvPr>
          <p:cNvSpPr>
            <a:spLocks noGrp="1"/>
          </p:cNvSpPr>
          <p:nvPr>
            <p:ph idx="1"/>
          </p:nvPr>
        </p:nvSpPr>
        <p:spPr>
          <a:xfrm>
            <a:off x="263525" y="2480441"/>
            <a:ext cx="11664950" cy="3793357"/>
          </a:xfrm>
        </p:spPr>
        <p:txBody>
          <a:bodyPr>
            <a:norm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3E51CC47-E9FE-5D12-D433-A5A54C348731}"/>
              </a:ext>
            </a:extLst>
          </p:cNvPr>
          <p:cNvSpPr>
            <a:spLocks noGrp="1"/>
          </p:cNvSpPr>
          <p:nvPr>
            <p:ph type="sldNum" sz="quarter" idx="12"/>
          </p:nvPr>
        </p:nvSpPr>
        <p:spPr/>
        <p:txBody>
          <a:bodyPr/>
          <a:lstStyle/>
          <a:p>
            <a:fld id="{B7793D63-4606-4330-8A78-14EEC29A5E47}" type="slidenum">
              <a:rPr lang="en-GB" smtClean="0"/>
              <a:t>‹#›</a:t>
            </a:fld>
            <a:endParaRPr lang="en-GB"/>
          </a:p>
        </p:txBody>
      </p:sp>
      <p:cxnSp>
        <p:nvCxnSpPr>
          <p:cNvPr id="8" name="Straight Connector 7">
            <a:extLst>
              <a:ext uri="{FF2B5EF4-FFF2-40B4-BE49-F238E27FC236}">
                <a16:creationId xmlns:a16="http://schemas.microsoft.com/office/drawing/2014/main" id="{40B5B0EB-DD32-B49C-2B8D-8B3C84619139}"/>
              </a:ext>
            </a:extLst>
          </p:cNvPr>
          <p:cNvCxnSpPr>
            <a:cxnSpLocks/>
          </p:cNvCxnSpPr>
          <p:nvPr userDrawn="1"/>
        </p:nvCxnSpPr>
        <p:spPr>
          <a:xfrm>
            <a:off x="263525" y="1807779"/>
            <a:ext cx="11664949"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CD1677F5-D061-2335-4937-87631CD18D92}"/>
              </a:ext>
            </a:extLst>
          </p:cNvPr>
          <p:cNvSpPr>
            <a:spLocks noGrp="1"/>
          </p:cNvSpPr>
          <p:nvPr>
            <p:ph type="body" sz="quarter" idx="13"/>
          </p:nvPr>
        </p:nvSpPr>
        <p:spPr>
          <a:xfrm>
            <a:off x="263525" y="1901825"/>
            <a:ext cx="11664950" cy="496064"/>
          </a:xfrm>
        </p:spPr>
        <p:txBody>
          <a:bodyPr anchor="ctr">
            <a:normAutofit/>
          </a:bodyPr>
          <a:lstStyle>
            <a:lvl1pPr marL="0" indent="0">
              <a:buNone/>
              <a:defRPr sz="2400">
                <a:solidFill>
                  <a:schemeClr val="accent1">
                    <a:lumMod val="75000"/>
                  </a:schemeClr>
                </a:solidFill>
              </a:defRPr>
            </a:lvl1pPr>
          </a:lstStyle>
          <a:p>
            <a:pPr lvl="0"/>
            <a:r>
              <a:rPr lang="en-US"/>
              <a:t>Click to edit Master text styles</a:t>
            </a:r>
          </a:p>
        </p:txBody>
      </p:sp>
    </p:spTree>
    <p:extLst>
      <p:ext uri="{BB962C8B-B14F-4D97-AF65-F5344CB8AC3E}">
        <p14:creationId xmlns:p14="http://schemas.microsoft.com/office/powerpoint/2010/main" val="75006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4"/>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01222-44B1-D774-19C5-8179712B5E5E}"/>
              </a:ext>
            </a:extLst>
          </p:cNvPr>
          <p:cNvSpPr>
            <a:spLocks noGrp="1"/>
          </p:cNvSpPr>
          <p:nvPr>
            <p:ph type="body" idx="1" hasCustomPrompt="1"/>
          </p:nvPr>
        </p:nvSpPr>
        <p:spPr>
          <a:xfrm>
            <a:off x="254697" y="3125334"/>
            <a:ext cx="11673777" cy="576197"/>
          </a:xfrm>
        </p:spPr>
        <p:txBody>
          <a:bodyPr anchor="b"/>
          <a:lstStyle>
            <a:lvl1pPr marL="0" indent="0">
              <a:buNone/>
              <a:defRPr sz="2400" b="1">
                <a:solidFill>
                  <a:schemeClr val="accent4">
                    <a:lumMod val="7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subtitle</a:t>
            </a:r>
          </a:p>
        </p:txBody>
      </p:sp>
      <p:sp>
        <p:nvSpPr>
          <p:cNvPr id="7" name="Text Placeholder 2">
            <a:extLst>
              <a:ext uri="{FF2B5EF4-FFF2-40B4-BE49-F238E27FC236}">
                <a16:creationId xmlns:a16="http://schemas.microsoft.com/office/drawing/2014/main" id="{EB02CFD9-CD72-71B1-37EF-A6C020C65B99}"/>
              </a:ext>
            </a:extLst>
          </p:cNvPr>
          <p:cNvSpPr>
            <a:spLocks noGrp="1"/>
          </p:cNvSpPr>
          <p:nvPr>
            <p:ph type="body" idx="13" hasCustomPrompt="1"/>
          </p:nvPr>
        </p:nvSpPr>
        <p:spPr>
          <a:xfrm>
            <a:off x="425985" y="368300"/>
            <a:ext cx="11502489" cy="1500187"/>
          </a:xfrm>
        </p:spPr>
        <p:txBody>
          <a:bodyPr anchor="ctr">
            <a:noAutofit/>
          </a:bodyPr>
          <a:lstStyle>
            <a:lvl1pPr marL="0" indent="0" algn="r">
              <a:buNone/>
              <a:defRPr sz="11200">
                <a:solidFill>
                  <a:schemeClr val="accent4">
                    <a:lumMod val="75000"/>
                  </a:schemeClr>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Add number/text</a:t>
            </a:r>
          </a:p>
        </p:txBody>
      </p:sp>
      <p:sp>
        <p:nvSpPr>
          <p:cNvPr id="11" name="Title 1">
            <a:extLst>
              <a:ext uri="{FF2B5EF4-FFF2-40B4-BE49-F238E27FC236}">
                <a16:creationId xmlns:a16="http://schemas.microsoft.com/office/drawing/2014/main" id="{1F28FAC4-0F9F-05FE-2B90-233FB179E61A}"/>
              </a:ext>
            </a:extLst>
          </p:cNvPr>
          <p:cNvSpPr>
            <a:spLocks noGrp="1"/>
          </p:cNvSpPr>
          <p:nvPr>
            <p:ph type="title"/>
          </p:nvPr>
        </p:nvSpPr>
        <p:spPr>
          <a:xfrm>
            <a:off x="263524" y="3794235"/>
            <a:ext cx="11673777" cy="2479565"/>
          </a:xfrm>
        </p:spPr>
        <p:txBody>
          <a:bodyPr anchor="b"/>
          <a:lstStyle>
            <a:lvl1pPr>
              <a:defRPr sz="6000"/>
            </a:lvl1pPr>
          </a:lstStyle>
          <a:p>
            <a:r>
              <a:rPr lang="en-US"/>
              <a:t>Click to edit Master title style</a:t>
            </a:r>
            <a:endParaRPr lang="en-GB" dirty="0"/>
          </a:p>
        </p:txBody>
      </p:sp>
      <p:sp>
        <p:nvSpPr>
          <p:cNvPr id="16" name="Slide Number Placeholder 5">
            <a:extLst>
              <a:ext uri="{FF2B5EF4-FFF2-40B4-BE49-F238E27FC236}">
                <a16:creationId xmlns:a16="http://schemas.microsoft.com/office/drawing/2014/main" id="{FE6E135A-B8E7-0498-D1C3-C6F981D70C07}"/>
              </a:ext>
            </a:extLst>
          </p:cNvPr>
          <p:cNvSpPr>
            <a:spLocks noGrp="1"/>
          </p:cNvSpPr>
          <p:nvPr>
            <p:ph type="sldNum" sz="quarter" idx="12"/>
          </p:nvPr>
        </p:nvSpPr>
        <p:spPr>
          <a:xfrm>
            <a:off x="8610599" y="6356350"/>
            <a:ext cx="3317875" cy="365125"/>
          </a:xfrm>
        </p:spPr>
        <p:txBody>
          <a:bodyPr/>
          <a:lstStyle/>
          <a:p>
            <a:fld id="{B7793D63-4606-4330-8A78-14EEC29A5E47}" type="slidenum">
              <a:rPr lang="en-GB" smtClean="0"/>
              <a:t>‹#›</a:t>
            </a:fld>
            <a:endParaRPr lang="en-GB"/>
          </a:p>
        </p:txBody>
      </p:sp>
    </p:spTree>
    <p:extLst>
      <p:ext uri="{BB962C8B-B14F-4D97-AF65-F5344CB8AC3E}">
        <p14:creationId xmlns:p14="http://schemas.microsoft.com/office/powerpoint/2010/main" val="3732578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25F6DCFC-8D47-3E32-B46B-2FD8EBD18CC2}"/>
              </a:ext>
            </a:extLst>
          </p:cNvPr>
          <p:cNvSpPr>
            <a:spLocks noGrp="1"/>
          </p:cNvSpPr>
          <p:nvPr>
            <p:ph type="pic" idx="16"/>
          </p:nvPr>
        </p:nvSpPr>
        <p:spPr>
          <a:xfrm>
            <a:off x="263525" y="368300"/>
            <a:ext cx="4981575" cy="5901678"/>
          </a:xfrm>
          <a:solidFill>
            <a:srgbClr val="F2ECDE"/>
          </a:solidFill>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14" name="Text Placeholder 23">
            <a:extLst>
              <a:ext uri="{FF2B5EF4-FFF2-40B4-BE49-F238E27FC236}">
                <a16:creationId xmlns:a16="http://schemas.microsoft.com/office/drawing/2014/main" id="{B95E7550-A5AD-1134-0D38-012E16048CDE}"/>
              </a:ext>
            </a:extLst>
          </p:cNvPr>
          <p:cNvSpPr>
            <a:spLocks noGrp="1"/>
          </p:cNvSpPr>
          <p:nvPr>
            <p:ph type="body" sz="quarter" idx="94" hasCustomPrompt="1"/>
          </p:nvPr>
        </p:nvSpPr>
        <p:spPr>
          <a:xfrm>
            <a:off x="2602057" y="4642789"/>
            <a:ext cx="3246294" cy="1374687"/>
          </a:xfrm>
          <a:prstGeom prst="rect">
            <a:avLst/>
          </a:prstGeom>
          <a:solidFill>
            <a:schemeClr val="accent1">
              <a:lumMod val="75000"/>
            </a:schemeClr>
          </a:solidFill>
        </p:spPr>
        <p:txBody>
          <a:bodyPr tIns="108000" anchor="ctr">
            <a:normAutofit/>
          </a:bodyPr>
          <a:lstStyle>
            <a:lvl1pPr marL="1800" indent="0">
              <a:buNone/>
              <a:defRPr sz="1600" b="1">
                <a:solidFill>
                  <a:schemeClr val="bg2"/>
                </a:solidFill>
              </a:defRPr>
            </a:lvl1pPr>
            <a:lvl2pPr marL="719138" indent="-228600">
              <a:defRPr sz="1400">
                <a:solidFill>
                  <a:schemeClr val="bg2"/>
                </a:solidFill>
              </a:defRPr>
            </a:lvl2pPr>
            <a:lvl3pPr marL="230400">
              <a:defRPr sz="1400">
                <a:solidFill>
                  <a:schemeClr val="tx1">
                    <a:lumMod val="65000"/>
                    <a:lumOff val="35000"/>
                  </a:schemeClr>
                </a:solidFill>
              </a:defRPr>
            </a:lvl3pPr>
            <a:lvl4pPr marL="1800" indent="0">
              <a:buNone/>
              <a:defRPr sz="1200">
                <a:solidFill>
                  <a:schemeClr val="tx1">
                    <a:lumMod val="65000"/>
                    <a:lumOff val="35000"/>
                  </a:schemeClr>
                </a:solidFill>
              </a:defRPr>
            </a:lvl4pPr>
            <a:lvl5pPr marL="230400">
              <a:defRPr sz="1200">
                <a:solidFill>
                  <a:schemeClr val="tx1">
                    <a:lumMod val="65000"/>
                    <a:lumOff val="35000"/>
                  </a:schemeClr>
                </a:solidFill>
              </a:defRPr>
            </a:lvl5pPr>
          </a:lstStyle>
          <a:p>
            <a:pPr lvl="0"/>
            <a:r>
              <a:rPr lang="en-US" dirty="0"/>
              <a:t>Click to edit text styles</a:t>
            </a:r>
          </a:p>
        </p:txBody>
      </p:sp>
      <p:sp>
        <p:nvSpPr>
          <p:cNvPr id="4" name="Text Placeholder 19">
            <a:extLst>
              <a:ext uri="{FF2B5EF4-FFF2-40B4-BE49-F238E27FC236}">
                <a16:creationId xmlns:a16="http://schemas.microsoft.com/office/drawing/2014/main" id="{F3362C43-CFDB-2D46-4E30-9C5028972266}"/>
              </a:ext>
            </a:extLst>
          </p:cNvPr>
          <p:cNvSpPr>
            <a:spLocks noGrp="1"/>
          </p:cNvSpPr>
          <p:nvPr>
            <p:ph type="body" sz="quarter" idx="95"/>
          </p:nvPr>
        </p:nvSpPr>
        <p:spPr>
          <a:xfrm>
            <a:off x="6343650" y="1957519"/>
            <a:ext cx="5584824" cy="4312459"/>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itle 1">
            <a:extLst>
              <a:ext uri="{FF2B5EF4-FFF2-40B4-BE49-F238E27FC236}">
                <a16:creationId xmlns:a16="http://schemas.microsoft.com/office/drawing/2014/main" id="{603249EB-1AEA-F99C-2174-EB248CBEFCB0}"/>
              </a:ext>
            </a:extLst>
          </p:cNvPr>
          <p:cNvSpPr>
            <a:spLocks noGrp="1"/>
          </p:cNvSpPr>
          <p:nvPr>
            <p:ph type="title"/>
          </p:nvPr>
        </p:nvSpPr>
        <p:spPr>
          <a:xfrm>
            <a:off x="6343649" y="368300"/>
            <a:ext cx="5584825" cy="1589219"/>
          </a:xfrm>
        </p:spPr>
        <p:txBody>
          <a:bodyPr/>
          <a:lstStyle>
            <a:lvl1pPr>
              <a:defRPr>
                <a:solidFill>
                  <a:schemeClr val="tx1"/>
                </a:solidFill>
              </a:defRPr>
            </a:lvl1pPr>
          </a:lstStyle>
          <a:p>
            <a:r>
              <a:rPr lang="en-US"/>
              <a:t>Click to edit Master title style</a:t>
            </a:r>
            <a:endParaRPr lang="en-GB"/>
          </a:p>
        </p:txBody>
      </p:sp>
      <p:sp>
        <p:nvSpPr>
          <p:cNvPr id="15" name="Slide Number Placeholder 5">
            <a:extLst>
              <a:ext uri="{FF2B5EF4-FFF2-40B4-BE49-F238E27FC236}">
                <a16:creationId xmlns:a16="http://schemas.microsoft.com/office/drawing/2014/main" id="{DC9CDFD4-DDC5-E15B-316D-D1BBD5ED5E8F}"/>
              </a:ext>
            </a:extLst>
          </p:cNvPr>
          <p:cNvSpPr>
            <a:spLocks noGrp="1"/>
          </p:cNvSpPr>
          <p:nvPr>
            <p:ph type="sldNum" sz="quarter" idx="12"/>
          </p:nvPr>
        </p:nvSpPr>
        <p:spPr>
          <a:xfrm>
            <a:off x="8610599" y="6356350"/>
            <a:ext cx="3317875" cy="365125"/>
          </a:xfrm>
        </p:spPr>
        <p:txBody>
          <a:bodyPr/>
          <a:lstStyle/>
          <a:p>
            <a:fld id="{B7793D63-4606-4330-8A78-14EEC29A5E47}" type="slidenum">
              <a:rPr lang="en-GB" smtClean="0"/>
              <a:t>‹#›</a:t>
            </a:fld>
            <a:endParaRPr lang="en-GB"/>
          </a:p>
        </p:txBody>
      </p:sp>
    </p:spTree>
    <p:extLst>
      <p:ext uri="{BB962C8B-B14F-4D97-AF65-F5344CB8AC3E}">
        <p14:creationId xmlns:p14="http://schemas.microsoft.com/office/powerpoint/2010/main" val="111512671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plit/comparison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E51CC47-E9FE-5D12-D433-A5A54C348731}"/>
              </a:ext>
            </a:extLst>
          </p:cNvPr>
          <p:cNvSpPr>
            <a:spLocks noGrp="1"/>
          </p:cNvSpPr>
          <p:nvPr>
            <p:ph type="sldNum" sz="quarter" idx="12"/>
          </p:nvPr>
        </p:nvSpPr>
        <p:spPr/>
        <p:txBody>
          <a:bodyPr/>
          <a:lstStyle/>
          <a:p>
            <a:fld id="{B7793D63-4606-4330-8A78-14EEC29A5E47}" type="slidenum">
              <a:rPr lang="en-GB" smtClean="0"/>
              <a:t>‹#›</a:t>
            </a:fld>
            <a:endParaRPr lang="en-GB"/>
          </a:p>
        </p:txBody>
      </p:sp>
      <p:sp>
        <p:nvSpPr>
          <p:cNvPr id="4" name="Google Shape;251;p48">
            <a:extLst>
              <a:ext uri="{FF2B5EF4-FFF2-40B4-BE49-F238E27FC236}">
                <a16:creationId xmlns:a16="http://schemas.microsoft.com/office/drawing/2014/main" id="{F6DE1FC2-B27E-D22A-BAEB-3F548CE809A8}"/>
              </a:ext>
            </a:extLst>
          </p:cNvPr>
          <p:cNvSpPr/>
          <p:nvPr userDrawn="1"/>
        </p:nvSpPr>
        <p:spPr>
          <a:xfrm>
            <a:off x="263524" y="2186152"/>
            <a:ext cx="11928475" cy="4087648"/>
          </a:xfrm>
          <a:prstGeom prst="roundRect">
            <a:avLst>
              <a:gd name="adj" fmla="val 0"/>
            </a:avLst>
          </a:prstGeom>
          <a:solidFill>
            <a:srgbClr val="F2ECDE"/>
          </a:solidFill>
          <a:ln>
            <a:noFill/>
          </a:ln>
        </p:spPr>
        <p:txBody>
          <a:bodyPr spcFirstLastPara="1" wrap="square" lIns="240000" tIns="96000" rIns="240000" bIns="240000" anchor="t" anchorCtr="0">
            <a:noAutofit/>
          </a:bodyPr>
          <a:lstStyle/>
          <a:p>
            <a:pPr algn="ctr" defTabSz="1219170">
              <a:spcBef>
                <a:spcPts val="1600"/>
              </a:spcBef>
              <a:buClr>
                <a:srgbClr val="000000"/>
              </a:buClr>
            </a:pPr>
            <a:endParaRPr sz="1867" kern="0" dirty="0">
              <a:solidFill>
                <a:srgbClr val="000000"/>
              </a:solidFill>
              <a:latin typeface="Poppins"/>
              <a:ea typeface="Poppins"/>
              <a:cs typeface="Poppins"/>
              <a:sym typeface="Poppins"/>
            </a:endParaRPr>
          </a:p>
        </p:txBody>
      </p:sp>
      <p:sp>
        <p:nvSpPr>
          <p:cNvPr id="5" name="Title 1">
            <a:extLst>
              <a:ext uri="{FF2B5EF4-FFF2-40B4-BE49-F238E27FC236}">
                <a16:creationId xmlns:a16="http://schemas.microsoft.com/office/drawing/2014/main" id="{09A4403A-AC81-0579-82BA-04E0B89DF61F}"/>
              </a:ext>
            </a:extLst>
          </p:cNvPr>
          <p:cNvSpPr>
            <a:spLocks noGrp="1"/>
          </p:cNvSpPr>
          <p:nvPr>
            <p:ph type="title"/>
          </p:nvPr>
        </p:nvSpPr>
        <p:spPr>
          <a:xfrm>
            <a:off x="263525" y="368300"/>
            <a:ext cx="11664950" cy="1325563"/>
          </a:xfrm>
        </p:spPr>
        <p:txBody>
          <a:bodyPr/>
          <a:lstStyle>
            <a:lvl1pPr>
              <a:defRPr>
                <a:solidFill>
                  <a:schemeClr val="tx1"/>
                </a:solidFill>
              </a:defRPr>
            </a:lvl1pPr>
          </a:lstStyle>
          <a:p>
            <a:r>
              <a:rPr lang="en-US"/>
              <a:t>Click to edit Master title style</a:t>
            </a:r>
            <a:endParaRPr lang="en-GB"/>
          </a:p>
        </p:txBody>
      </p:sp>
      <p:sp>
        <p:nvSpPr>
          <p:cNvPr id="12" name="Text Placeholder 23">
            <a:extLst>
              <a:ext uri="{FF2B5EF4-FFF2-40B4-BE49-F238E27FC236}">
                <a16:creationId xmlns:a16="http://schemas.microsoft.com/office/drawing/2014/main" id="{8A7BC4B2-4838-FBB9-1731-5ADD6817AE96}"/>
              </a:ext>
            </a:extLst>
          </p:cNvPr>
          <p:cNvSpPr>
            <a:spLocks noGrp="1"/>
          </p:cNvSpPr>
          <p:nvPr>
            <p:ph type="body" sz="quarter" idx="17" hasCustomPrompt="1"/>
          </p:nvPr>
        </p:nvSpPr>
        <p:spPr>
          <a:xfrm>
            <a:off x="506413" y="2952673"/>
            <a:ext cx="5105579" cy="512747"/>
          </a:xfrm>
        </p:spPr>
        <p:txBody>
          <a:bodyPr anchor="ctr">
            <a:normAutofit/>
          </a:bodyPr>
          <a:lstStyle>
            <a:lvl1pPr marL="1800" indent="0">
              <a:buNone/>
              <a:defRPr sz="2400" b="0">
                <a:solidFill>
                  <a:schemeClr val="accent1">
                    <a:lumMod val="75000"/>
                  </a:schemeClr>
                </a:solidFill>
                <a:latin typeface="+mj-lt"/>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13" name="Text Placeholder 23">
            <a:extLst>
              <a:ext uri="{FF2B5EF4-FFF2-40B4-BE49-F238E27FC236}">
                <a16:creationId xmlns:a16="http://schemas.microsoft.com/office/drawing/2014/main" id="{BED4C0DA-2358-CA4B-E4BD-F45F0671AC1D}"/>
              </a:ext>
            </a:extLst>
          </p:cNvPr>
          <p:cNvSpPr>
            <a:spLocks noGrp="1"/>
          </p:cNvSpPr>
          <p:nvPr>
            <p:ph type="body" sz="quarter" idx="20" hasCustomPrompt="1"/>
          </p:nvPr>
        </p:nvSpPr>
        <p:spPr>
          <a:xfrm>
            <a:off x="506413" y="3534058"/>
            <a:ext cx="5105580" cy="2608872"/>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14" name="Text Placeholder 23">
            <a:extLst>
              <a:ext uri="{FF2B5EF4-FFF2-40B4-BE49-F238E27FC236}">
                <a16:creationId xmlns:a16="http://schemas.microsoft.com/office/drawing/2014/main" id="{7F308335-DDC7-C756-975F-EC6CFEC8F8EA}"/>
              </a:ext>
            </a:extLst>
          </p:cNvPr>
          <p:cNvSpPr>
            <a:spLocks noGrp="1"/>
          </p:cNvSpPr>
          <p:nvPr>
            <p:ph type="body" sz="quarter" idx="21" hasCustomPrompt="1"/>
          </p:nvPr>
        </p:nvSpPr>
        <p:spPr>
          <a:xfrm>
            <a:off x="6579476" y="2947785"/>
            <a:ext cx="5105579" cy="512747"/>
          </a:xfrm>
        </p:spPr>
        <p:txBody>
          <a:bodyPr anchor="ctr">
            <a:normAutofit/>
          </a:bodyPr>
          <a:lstStyle>
            <a:lvl1pPr marL="1800" indent="0">
              <a:buNone/>
              <a:defRPr sz="2400" b="0">
                <a:solidFill>
                  <a:schemeClr val="accent1">
                    <a:lumMod val="75000"/>
                  </a:schemeClr>
                </a:solidFill>
                <a:latin typeface="+mj-lt"/>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15" name="Text Placeholder 23">
            <a:extLst>
              <a:ext uri="{FF2B5EF4-FFF2-40B4-BE49-F238E27FC236}">
                <a16:creationId xmlns:a16="http://schemas.microsoft.com/office/drawing/2014/main" id="{C619A41D-F88F-6010-0DDC-D3F31EAEB1FF}"/>
              </a:ext>
            </a:extLst>
          </p:cNvPr>
          <p:cNvSpPr>
            <a:spLocks noGrp="1"/>
          </p:cNvSpPr>
          <p:nvPr>
            <p:ph type="body" sz="quarter" idx="22" hasCustomPrompt="1"/>
          </p:nvPr>
        </p:nvSpPr>
        <p:spPr>
          <a:xfrm>
            <a:off x="6579476" y="3529170"/>
            <a:ext cx="5105580" cy="2608872"/>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17" name="Picture Placeholder 16">
            <a:extLst>
              <a:ext uri="{FF2B5EF4-FFF2-40B4-BE49-F238E27FC236}">
                <a16:creationId xmlns:a16="http://schemas.microsoft.com/office/drawing/2014/main" id="{F36AD9B9-A1E0-15ED-79CE-30CB51C23D54}"/>
              </a:ext>
            </a:extLst>
          </p:cNvPr>
          <p:cNvSpPr>
            <a:spLocks noGrp="1"/>
          </p:cNvSpPr>
          <p:nvPr>
            <p:ph type="pic" sz="quarter" idx="23" hasCustomPrompt="1"/>
          </p:nvPr>
        </p:nvSpPr>
        <p:spPr>
          <a:xfrm>
            <a:off x="506413" y="2459038"/>
            <a:ext cx="439737" cy="439737"/>
          </a:xfrm>
        </p:spPr>
        <p:txBody>
          <a:bodyPr>
            <a:noAutofit/>
          </a:bodyPr>
          <a:lstStyle>
            <a:lvl1pPr marL="0" indent="0">
              <a:buNone/>
              <a:defRPr sz="1200"/>
            </a:lvl1pPr>
          </a:lstStyle>
          <a:p>
            <a:r>
              <a:rPr lang="en-US" dirty="0"/>
              <a:t>icon</a:t>
            </a:r>
            <a:endParaRPr lang="en-GB" dirty="0"/>
          </a:p>
        </p:txBody>
      </p:sp>
      <p:cxnSp>
        <p:nvCxnSpPr>
          <p:cNvPr id="18" name="Straight Connector 17">
            <a:extLst>
              <a:ext uri="{FF2B5EF4-FFF2-40B4-BE49-F238E27FC236}">
                <a16:creationId xmlns:a16="http://schemas.microsoft.com/office/drawing/2014/main" id="{BA888FBA-AE6F-2945-B0BA-E5A40F9732C8}"/>
              </a:ext>
            </a:extLst>
          </p:cNvPr>
          <p:cNvCxnSpPr>
            <a:cxnSpLocks/>
          </p:cNvCxnSpPr>
          <p:nvPr userDrawn="1"/>
        </p:nvCxnSpPr>
        <p:spPr>
          <a:xfrm>
            <a:off x="1051801" y="2690648"/>
            <a:ext cx="4560191"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 name="Picture Placeholder 16">
            <a:extLst>
              <a:ext uri="{FF2B5EF4-FFF2-40B4-BE49-F238E27FC236}">
                <a16:creationId xmlns:a16="http://schemas.microsoft.com/office/drawing/2014/main" id="{4CB4F210-3E50-48EF-801C-877BD252F642}"/>
              </a:ext>
            </a:extLst>
          </p:cNvPr>
          <p:cNvSpPr>
            <a:spLocks noGrp="1"/>
          </p:cNvSpPr>
          <p:nvPr>
            <p:ph type="pic" sz="quarter" idx="24" hasCustomPrompt="1"/>
          </p:nvPr>
        </p:nvSpPr>
        <p:spPr>
          <a:xfrm>
            <a:off x="6579476" y="2459038"/>
            <a:ext cx="439737" cy="439737"/>
          </a:xfrm>
        </p:spPr>
        <p:txBody>
          <a:bodyPr>
            <a:noAutofit/>
          </a:bodyPr>
          <a:lstStyle>
            <a:lvl1pPr marL="0" indent="0">
              <a:buNone/>
              <a:defRPr sz="1200"/>
            </a:lvl1pPr>
          </a:lstStyle>
          <a:p>
            <a:r>
              <a:rPr lang="en-US" dirty="0"/>
              <a:t>icon</a:t>
            </a:r>
            <a:endParaRPr lang="en-GB" dirty="0"/>
          </a:p>
        </p:txBody>
      </p:sp>
      <p:cxnSp>
        <p:nvCxnSpPr>
          <p:cNvPr id="22" name="Straight Connector 21">
            <a:extLst>
              <a:ext uri="{FF2B5EF4-FFF2-40B4-BE49-F238E27FC236}">
                <a16:creationId xmlns:a16="http://schemas.microsoft.com/office/drawing/2014/main" id="{FC4A360B-B697-C25E-E16E-F1BF42C6EEF5}"/>
              </a:ext>
            </a:extLst>
          </p:cNvPr>
          <p:cNvCxnSpPr>
            <a:cxnSpLocks/>
          </p:cNvCxnSpPr>
          <p:nvPr userDrawn="1"/>
        </p:nvCxnSpPr>
        <p:spPr>
          <a:xfrm>
            <a:off x="7124864" y="2690648"/>
            <a:ext cx="4560191"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7990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2AD8116-026F-CC52-616B-37BAE95BD12E}"/>
              </a:ext>
            </a:extLst>
          </p:cNvPr>
          <p:cNvSpPr>
            <a:spLocks/>
          </p:cNvSpPr>
          <p:nvPr userDrawn="1"/>
        </p:nvSpPr>
        <p:spPr>
          <a:xfrm>
            <a:off x="0" y="2362574"/>
            <a:ext cx="12192001" cy="4495426"/>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itle 1">
            <a:extLst>
              <a:ext uri="{FF2B5EF4-FFF2-40B4-BE49-F238E27FC236}">
                <a16:creationId xmlns:a16="http://schemas.microsoft.com/office/drawing/2014/main" id="{28D0C82E-1600-47D9-1F23-9C4439557179}"/>
              </a:ext>
            </a:extLst>
          </p:cNvPr>
          <p:cNvSpPr>
            <a:spLocks noGrp="1"/>
          </p:cNvSpPr>
          <p:nvPr>
            <p:ph type="title"/>
          </p:nvPr>
        </p:nvSpPr>
        <p:spPr>
          <a:xfrm>
            <a:off x="254697" y="374230"/>
            <a:ext cx="11664950" cy="1325563"/>
          </a:xfrm>
        </p:spPr>
        <p:txBody>
          <a:bodyPr/>
          <a:lstStyle>
            <a:lvl1pPr>
              <a:defRPr>
                <a:solidFill>
                  <a:schemeClr val="tx1"/>
                </a:solidFill>
              </a:defRPr>
            </a:lvl1pPr>
          </a:lstStyle>
          <a:p>
            <a:r>
              <a:rPr lang="en-US"/>
              <a:t>Click to edit Master title style</a:t>
            </a:r>
            <a:endParaRPr lang="en-GB" dirty="0"/>
          </a:p>
        </p:txBody>
      </p:sp>
      <p:sp>
        <p:nvSpPr>
          <p:cNvPr id="43" name="Text Placeholder 2">
            <a:extLst>
              <a:ext uri="{FF2B5EF4-FFF2-40B4-BE49-F238E27FC236}">
                <a16:creationId xmlns:a16="http://schemas.microsoft.com/office/drawing/2014/main" id="{B950C1CB-A8ED-0A3B-2217-7FC9AB8BDE59}"/>
              </a:ext>
            </a:extLst>
          </p:cNvPr>
          <p:cNvSpPr>
            <a:spLocks noGrp="1"/>
          </p:cNvSpPr>
          <p:nvPr>
            <p:ph type="body" idx="19" hasCustomPrompt="1"/>
          </p:nvPr>
        </p:nvSpPr>
        <p:spPr>
          <a:xfrm>
            <a:off x="254697" y="2839221"/>
            <a:ext cx="1238641" cy="802355"/>
          </a:xfrm>
        </p:spPr>
        <p:txBody>
          <a:bodyPr vert="horz" lIns="91440" tIns="45720" rIns="91440" bIns="45720" rtlCol="0" anchor="b">
            <a:noAutofit/>
          </a:bodyPr>
          <a:lstStyle>
            <a:lvl1pPr marL="0" indent="0" algn="l">
              <a:buNone/>
              <a:defRPr lang="en-US" sz="4400" b="1" dirty="0">
                <a:solidFill>
                  <a:schemeClr val="accent1"/>
                </a:solidFill>
                <a:latin typeface="+mj-lt"/>
              </a:defRPr>
            </a:lvl1pPr>
          </a:lstStyle>
          <a:p>
            <a:pPr marL="228600" lvl="0" indent="-228600"/>
            <a:r>
              <a:rPr lang="en-US" dirty="0"/>
              <a:t>XX</a:t>
            </a:r>
          </a:p>
        </p:txBody>
      </p:sp>
      <p:sp>
        <p:nvSpPr>
          <p:cNvPr id="44" name="Text Placeholder 23">
            <a:extLst>
              <a:ext uri="{FF2B5EF4-FFF2-40B4-BE49-F238E27FC236}">
                <a16:creationId xmlns:a16="http://schemas.microsoft.com/office/drawing/2014/main" id="{FF123B14-35A1-2893-8115-63B8A51EE754}"/>
              </a:ext>
            </a:extLst>
          </p:cNvPr>
          <p:cNvSpPr>
            <a:spLocks noGrp="1"/>
          </p:cNvSpPr>
          <p:nvPr>
            <p:ph type="body" sz="quarter" idx="17" hasCustomPrompt="1"/>
          </p:nvPr>
        </p:nvSpPr>
        <p:spPr>
          <a:xfrm>
            <a:off x="254697" y="3677786"/>
            <a:ext cx="2582667" cy="512747"/>
          </a:xfrm>
        </p:spPr>
        <p:txBody>
          <a:bodyPr anchor="ctr">
            <a:normAutofit/>
          </a:bodyPr>
          <a:lstStyle>
            <a:lvl1pPr marL="1800" indent="0">
              <a:buNone/>
              <a:defRPr sz="20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45" name="Text Placeholder 23">
            <a:extLst>
              <a:ext uri="{FF2B5EF4-FFF2-40B4-BE49-F238E27FC236}">
                <a16:creationId xmlns:a16="http://schemas.microsoft.com/office/drawing/2014/main" id="{093B3249-62E6-721D-732D-33BF48E14A07}"/>
              </a:ext>
            </a:extLst>
          </p:cNvPr>
          <p:cNvSpPr>
            <a:spLocks noGrp="1"/>
          </p:cNvSpPr>
          <p:nvPr>
            <p:ph type="body" sz="quarter" idx="20" hasCustomPrompt="1"/>
          </p:nvPr>
        </p:nvSpPr>
        <p:spPr>
          <a:xfrm>
            <a:off x="254697" y="4259171"/>
            <a:ext cx="2607488" cy="2014629"/>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46" name="Text Placeholder 2">
            <a:extLst>
              <a:ext uri="{FF2B5EF4-FFF2-40B4-BE49-F238E27FC236}">
                <a16:creationId xmlns:a16="http://schemas.microsoft.com/office/drawing/2014/main" id="{877A97F6-366F-4B18-994E-0461626FF5E2}"/>
              </a:ext>
            </a:extLst>
          </p:cNvPr>
          <p:cNvSpPr>
            <a:spLocks noGrp="1"/>
          </p:cNvSpPr>
          <p:nvPr>
            <p:ph type="body" idx="21" hasCustomPrompt="1"/>
          </p:nvPr>
        </p:nvSpPr>
        <p:spPr>
          <a:xfrm>
            <a:off x="3116882" y="2849571"/>
            <a:ext cx="1238641" cy="802355"/>
          </a:xfrm>
        </p:spPr>
        <p:txBody>
          <a:bodyPr vert="horz" lIns="91440" tIns="45720" rIns="91440" bIns="45720" rtlCol="0" anchor="b">
            <a:noAutofit/>
          </a:bodyPr>
          <a:lstStyle>
            <a:lvl1pPr marL="0" indent="0" algn="l">
              <a:buNone/>
              <a:defRPr lang="en-US" sz="4400" b="1" dirty="0">
                <a:solidFill>
                  <a:schemeClr val="accent1"/>
                </a:solidFill>
                <a:latin typeface="+mj-lt"/>
              </a:defRPr>
            </a:lvl1pPr>
          </a:lstStyle>
          <a:p>
            <a:pPr marL="228600" lvl="0" indent="-228600"/>
            <a:r>
              <a:rPr lang="en-US" dirty="0"/>
              <a:t>XX</a:t>
            </a:r>
          </a:p>
        </p:txBody>
      </p:sp>
      <p:sp>
        <p:nvSpPr>
          <p:cNvPr id="47" name="Text Placeholder 23">
            <a:extLst>
              <a:ext uri="{FF2B5EF4-FFF2-40B4-BE49-F238E27FC236}">
                <a16:creationId xmlns:a16="http://schemas.microsoft.com/office/drawing/2014/main" id="{BC84A31D-5AE5-74A1-D773-3199A3FFF298}"/>
              </a:ext>
            </a:extLst>
          </p:cNvPr>
          <p:cNvSpPr>
            <a:spLocks noGrp="1"/>
          </p:cNvSpPr>
          <p:nvPr>
            <p:ph type="body" sz="quarter" idx="22" hasCustomPrompt="1"/>
          </p:nvPr>
        </p:nvSpPr>
        <p:spPr>
          <a:xfrm>
            <a:off x="3116882" y="3688136"/>
            <a:ext cx="2582667" cy="512747"/>
          </a:xfrm>
        </p:spPr>
        <p:txBody>
          <a:bodyPr anchor="ctr">
            <a:normAutofit/>
          </a:bodyPr>
          <a:lstStyle>
            <a:lvl1pPr marL="1800" indent="0">
              <a:buNone/>
              <a:defRPr sz="20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48" name="Text Placeholder 23">
            <a:extLst>
              <a:ext uri="{FF2B5EF4-FFF2-40B4-BE49-F238E27FC236}">
                <a16:creationId xmlns:a16="http://schemas.microsoft.com/office/drawing/2014/main" id="{A81DDE51-7669-B6D2-0A0A-86477988BEC4}"/>
              </a:ext>
            </a:extLst>
          </p:cNvPr>
          <p:cNvSpPr>
            <a:spLocks noGrp="1"/>
          </p:cNvSpPr>
          <p:nvPr>
            <p:ph type="body" sz="quarter" idx="23" hasCustomPrompt="1"/>
          </p:nvPr>
        </p:nvSpPr>
        <p:spPr>
          <a:xfrm>
            <a:off x="3116882" y="4269521"/>
            <a:ext cx="2607488" cy="2014629"/>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49" name="Text Placeholder 2">
            <a:extLst>
              <a:ext uri="{FF2B5EF4-FFF2-40B4-BE49-F238E27FC236}">
                <a16:creationId xmlns:a16="http://schemas.microsoft.com/office/drawing/2014/main" id="{D58FD10B-0C86-B76B-6836-E3F55BB4F70A}"/>
              </a:ext>
            </a:extLst>
          </p:cNvPr>
          <p:cNvSpPr>
            <a:spLocks noGrp="1"/>
          </p:cNvSpPr>
          <p:nvPr>
            <p:ph type="body" idx="24" hasCustomPrompt="1"/>
          </p:nvPr>
        </p:nvSpPr>
        <p:spPr>
          <a:xfrm>
            <a:off x="6009740" y="2849571"/>
            <a:ext cx="1238641" cy="802355"/>
          </a:xfrm>
        </p:spPr>
        <p:txBody>
          <a:bodyPr vert="horz" lIns="91440" tIns="45720" rIns="91440" bIns="45720" rtlCol="0" anchor="b">
            <a:noAutofit/>
          </a:bodyPr>
          <a:lstStyle>
            <a:lvl1pPr marL="0" indent="0" algn="l">
              <a:buNone/>
              <a:defRPr lang="en-US" sz="4400" b="1" dirty="0">
                <a:solidFill>
                  <a:schemeClr val="accent1"/>
                </a:solidFill>
                <a:latin typeface="+mj-lt"/>
              </a:defRPr>
            </a:lvl1pPr>
          </a:lstStyle>
          <a:p>
            <a:pPr marL="228600" lvl="0" indent="-228600"/>
            <a:r>
              <a:rPr lang="en-US" dirty="0"/>
              <a:t>XX</a:t>
            </a:r>
          </a:p>
        </p:txBody>
      </p:sp>
      <p:sp>
        <p:nvSpPr>
          <p:cNvPr id="50" name="Text Placeholder 23">
            <a:extLst>
              <a:ext uri="{FF2B5EF4-FFF2-40B4-BE49-F238E27FC236}">
                <a16:creationId xmlns:a16="http://schemas.microsoft.com/office/drawing/2014/main" id="{46A6DE92-CF5A-75CE-95F5-73A869076C99}"/>
              </a:ext>
            </a:extLst>
          </p:cNvPr>
          <p:cNvSpPr>
            <a:spLocks noGrp="1"/>
          </p:cNvSpPr>
          <p:nvPr>
            <p:ph type="body" sz="quarter" idx="25" hasCustomPrompt="1"/>
          </p:nvPr>
        </p:nvSpPr>
        <p:spPr>
          <a:xfrm>
            <a:off x="6009740" y="3688136"/>
            <a:ext cx="2582667" cy="512747"/>
          </a:xfrm>
        </p:spPr>
        <p:txBody>
          <a:bodyPr anchor="ctr">
            <a:normAutofit/>
          </a:bodyPr>
          <a:lstStyle>
            <a:lvl1pPr marL="1800" indent="0">
              <a:buNone/>
              <a:defRPr sz="20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51" name="Text Placeholder 23">
            <a:extLst>
              <a:ext uri="{FF2B5EF4-FFF2-40B4-BE49-F238E27FC236}">
                <a16:creationId xmlns:a16="http://schemas.microsoft.com/office/drawing/2014/main" id="{A0B17246-EE72-14BB-3EA8-D4FBEE3909F0}"/>
              </a:ext>
            </a:extLst>
          </p:cNvPr>
          <p:cNvSpPr>
            <a:spLocks noGrp="1"/>
          </p:cNvSpPr>
          <p:nvPr>
            <p:ph type="body" sz="quarter" idx="26" hasCustomPrompt="1"/>
          </p:nvPr>
        </p:nvSpPr>
        <p:spPr>
          <a:xfrm>
            <a:off x="6009740" y="4269521"/>
            <a:ext cx="2607488" cy="2014629"/>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52" name="Text Placeholder 2">
            <a:extLst>
              <a:ext uri="{FF2B5EF4-FFF2-40B4-BE49-F238E27FC236}">
                <a16:creationId xmlns:a16="http://schemas.microsoft.com/office/drawing/2014/main" id="{53DDB016-DCDD-8530-93E8-CEA7A418F57F}"/>
              </a:ext>
            </a:extLst>
          </p:cNvPr>
          <p:cNvSpPr>
            <a:spLocks noGrp="1"/>
          </p:cNvSpPr>
          <p:nvPr>
            <p:ph type="body" idx="27" hasCustomPrompt="1"/>
          </p:nvPr>
        </p:nvSpPr>
        <p:spPr>
          <a:xfrm>
            <a:off x="8877777" y="2839221"/>
            <a:ext cx="1238641" cy="802355"/>
          </a:xfrm>
        </p:spPr>
        <p:txBody>
          <a:bodyPr vert="horz" lIns="91440" tIns="45720" rIns="91440" bIns="45720" rtlCol="0" anchor="b">
            <a:noAutofit/>
          </a:bodyPr>
          <a:lstStyle>
            <a:lvl1pPr marL="0" indent="0" algn="l">
              <a:buNone/>
              <a:defRPr lang="en-US" sz="4400" b="1" dirty="0">
                <a:solidFill>
                  <a:schemeClr val="accent1"/>
                </a:solidFill>
                <a:latin typeface="+mj-lt"/>
              </a:defRPr>
            </a:lvl1pPr>
          </a:lstStyle>
          <a:p>
            <a:pPr marL="228600" lvl="0" indent="-228600"/>
            <a:r>
              <a:rPr lang="en-US" dirty="0"/>
              <a:t>XX</a:t>
            </a:r>
          </a:p>
        </p:txBody>
      </p:sp>
      <p:sp>
        <p:nvSpPr>
          <p:cNvPr id="53" name="Text Placeholder 23">
            <a:extLst>
              <a:ext uri="{FF2B5EF4-FFF2-40B4-BE49-F238E27FC236}">
                <a16:creationId xmlns:a16="http://schemas.microsoft.com/office/drawing/2014/main" id="{42E9CBCB-3C7B-111A-9639-BE170DE8E969}"/>
              </a:ext>
            </a:extLst>
          </p:cNvPr>
          <p:cNvSpPr>
            <a:spLocks noGrp="1"/>
          </p:cNvSpPr>
          <p:nvPr>
            <p:ph type="body" sz="quarter" idx="28" hasCustomPrompt="1"/>
          </p:nvPr>
        </p:nvSpPr>
        <p:spPr>
          <a:xfrm>
            <a:off x="8877777" y="3677786"/>
            <a:ext cx="2582667" cy="512747"/>
          </a:xfrm>
        </p:spPr>
        <p:txBody>
          <a:bodyPr anchor="ctr">
            <a:normAutofit/>
          </a:bodyPr>
          <a:lstStyle>
            <a:lvl1pPr marL="1800" indent="0">
              <a:buNone/>
              <a:defRPr sz="20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54" name="Text Placeholder 23">
            <a:extLst>
              <a:ext uri="{FF2B5EF4-FFF2-40B4-BE49-F238E27FC236}">
                <a16:creationId xmlns:a16="http://schemas.microsoft.com/office/drawing/2014/main" id="{63AD32B5-EC53-5BBF-BC5F-9975E1EAB9A3}"/>
              </a:ext>
            </a:extLst>
          </p:cNvPr>
          <p:cNvSpPr>
            <a:spLocks noGrp="1"/>
          </p:cNvSpPr>
          <p:nvPr>
            <p:ph type="body" sz="quarter" idx="29" hasCustomPrompt="1"/>
          </p:nvPr>
        </p:nvSpPr>
        <p:spPr>
          <a:xfrm>
            <a:off x="8877777" y="4259171"/>
            <a:ext cx="2607488" cy="2014629"/>
          </a:xfrm>
        </p:spPr>
        <p:txBody>
          <a:bodyPr>
            <a:normAutofit/>
          </a:bodyPr>
          <a:lstStyle>
            <a:lvl1pPr marL="1800" indent="0">
              <a:buNone/>
              <a:defRPr sz="16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55" name="Slide Number Placeholder 5">
            <a:extLst>
              <a:ext uri="{FF2B5EF4-FFF2-40B4-BE49-F238E27FC236}">
                <a16:creationId xmlns:a16="http://schemas.microsoft.com/office/drawing/2014/main" id="{8BF86A69-38FE-C864-7136-4395C94C8927}"/>
              </a:ext>
            </a:extLst>
          </p:cNvPr>
          <p:cNvSpPr>
            <a:spLocks noGrp="1"/>
          </p:cNvSpPr>
          <p:nvPr>
            <p:ph type="sldNum" sz="quarter" idx="12"/>
          </p:nvPr>
        </p:nvSpPr>
        <p:spPr>
          <a:xfrm>
            <a:off x="8610599" y="6356350"/>
            <a:ext cx="3317875" cy="365125"/>
          </a:xfrm>
        </p:spPr>
        <p:txBody>
          <a:bodyPr/>
          <a:lstStyle/>
          <a:p>
            <a:fld id="{B7793D63-4606-4330-8A78-14EEC29A5E47}" type="slidenum">
              <a:rPr lang="en-GB" smtClean="0"/>
              <a:t>‹#›</a:t>
            </a:fld>
            <a:endParaRPr lang="en-GB"/>
          </a:p>
        </p:txBody>
      </p:sp>
    </p:spTree>
    <p:extLst>
      <p:ext uri="{BB962C8B-B14F-4D97-AF65-F5344CB8AC3E}">
        <p14:creationId xmlns:p14="http://schemas.microsoft.com/office/powerpoint/2010/main" val="35519721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with image">
    <p:bg>
      <p:bgPr>
        <a:solidFill>
          <a:schemeClr val="accent5"/>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FA95CEA-0C62-8E72-69DD-9803041AB670}"/>
              </a:ext>
            </a:extLst>
          </p:cNvPr>
          <p:cNvSpPr/>
          <p:nvPr userDrawn="1"/>
        </p:nvSpPr>
        <p:spPr>
          <a:xfrm>
            <a:off x="230188" y="210213"/>
            <a:ext cx="11731625" cy="643757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sp>
        <p:nvSpPr>
          <p:cNvPr id="12" name="Text Placeholder 2">
            <a:extLst>
              <a:ext uri="{FF2B5EF4-FFF2-40B4-BE49-F238E27FC236}">
                <a16:creationId xmlns:a16="http://schemas.microsoft.com/office/drawing/2014/main" id="{6EAF864D-7CEF-AC11-2AE6-94218D7C9D07}"/>
              </a:ext>
            </a:extLst>
          </p:cNvPr>
          <p:cNvSpPr>
            <a:spLocks noGrp="1"/>
          </p:cNvSpPr>
          <p:nvPr>
            <p:ph type="body" idx="1" hasCustomPrompt="1"/>
          </p:nvPr>
        </p:nvSpPr>
        <p:spPr>
          <a:xfrm>
            <a:off x="460375" y="4835236"/>
            <a:ext cx="5645337" cy="551426"/>
          </a:xfrm>
        </p:spPr>
        <p:txBody>
          <a:bodyPr vert="horz" lIns="91440" tIns="45720" rIns="91440" bIns="45720" rtlCol="0" anchor="ctr">
            <a:noAutofit/>
          </a:bodyPr>
          <a:lstStyle>
            <a:lvl1pPr marL="0" indent="0" algn="l">
              <a:buNone/>
              <a:defRPr lang="en-US" sz="2400" b="1" dirty="0">
                <a:solidFill>
                  <a:schemeClr val="accent2">
                    <a:lumMod val="75000"/>
                  </a:schemeClr>
                </a:solidFill>
              </a:defRPr>
            </a:lvl1pPr>
          </a:lstStyle>
          <a:p>
            <a:pPr marL="228600" lvl="0" indent="-228600"/>
            <a:r>
              <a:rPr lang="en-US" dirty="0"/>
              <a:t> Click to edit subtitle</a:t>
            </a:r>
          </a:p>
        </p:txBody>
      </p:sp>
      <p:sp>
        <p:nvSpPr>
          <p:cNvPr id="13" name="Title 1">
            <a:extLst>
              <a:ext uri="{FF2B5EF4-FFF2-40B4-BE49-F238E27FC236}">
                <a16:creationId xmlns:a16="http://schemas.microsoft.com/office/drawing/2014/main" id="{C461F296-D1EC-EB37-DE97-6CA2B16D2B2E}"/>
              </a:ext>
            </a:extLst>
          </p:cNvPr>
          <p:cNvSpPr>
            <a:spLocks noGrp="1"/>
          </p:cNvSpPr>
          <p:nvPr>
            <p:ph type="title" hasCustomPrompt="1"/>
          </p:nvPr>
        </p:nvSpPr>
        <p:spPr>
          <a:xfrm>
            <a:off x="460375" y="1252521"/>
            <a:ext cx="5635625" cy="3343541"/>
          </a:xfrm>
        </p:spPr>
        <p:txBody>
          <a:bodyPr anchor="ctr">
            <a:normAutofit/>
          </a:bodyPr>
          <a:lstStyle>
            <a:lvl1pPr>
              <a:defRPr sz="4800" b="0">
                <a:solidFill>
                  <a:schemeClr val="tx1"/>
                </a:solidFill>
              </a:defRPr>
            </a:lvl1pPr>
          </a:lstStyle>
          <a:p>
            <a:r>
              <a:rPr lang="en-US" dirty="0"/>
              <a:t>Click to add text</a:t>
            </a:r>
            <a:endParaRPr lang="en-GB" dirty="0"/>
          </a:p>
        </p:txBody>
      </p:sp>
      <p:sp>
        <p:nvSpPr>
          <p:cNvPr id="14" name="Text Placeholder 23">
            <a:extLst>
              <a:ext uri="{FF2B5EF4-FFF2-40B4-BE49-F238E27FC236}">
                <a16:creationId xmlns:a16="http://schemas.microsoft.com/office/drawing/2014/main" id="{F1D49F00-ECCC-6442-A293-A0C93B257C32}"/>
              </a:ext>
            </a:extLst>
          </p:cNvPr>
          <p:cNvSpPr>
            <a:spLocks noGrp="1"/>
          </p:cNvSpPr>
          <p:nvPr>
            <p:ph type="body" sz="quarter" idx="10" hasCustomPrompt="1"/>
          </p:nvPr>
        </p:nvSpPr>
        <p:spPr>
          <a:xfrm>
            <a:off x="460375" y="763806"/>
            <a:ext cx="893209" cy="575607"/>
          </a:xfrm>
          <a:custGeom>
            <a:avLst/>
            <a:gdLst>
              <a:gd name="connsiteX0" fmla="*/ 390302 w 1727465"/>
              <a:gd name="connsiteY0" fmla="*/ 915 h 1113223"/>
              <a:gd name="connsiteX1" fmla="*/ 773243 w 1727465"/>
              <a:gd name="connsiteY1" fmla="*/ 206747 h 1113223"/>
              <a:gd name="connsiteX2" fmla="*/ 409290 w 1727465"/>
              <a:gd name="connsiteY2" fmla="*/ 826208 h 1113223"/>
              <a:gd name="connsiteX3" fmla="*/ 391744 w 1727465"/>
              <a:gd name="connsiteY3" fmla="*/ 826208 h 1113223"/>
              <a:gd name="connsiteX4" fmla="*/ 364190 w 1727465"/>
              <a:gd name="connsiteY4" fmla="*/ 853537 h 1113223"/>
              <a:gd name="connsiteX5" fmla="*/ 364623 w 1727465"/>
              <a:gd name="connsiteY5" fmla="*/ 858497 h 1113223"/>
              <a:gd name="connsiteX6" fmla="*/ 499427 w 1727465"/>
              <a:gd name="connsiteY6" fmla="*/ 1097580 h 1113223"/>
              <a:gd name="connsiteX7" fmla="*/ 500685 w 1727465"/>
              <a:gd name="connsiteY7" fmla="*/ 1109979 h 1113223"/>
              <a:gd name="connsiteX8" fmla="*/ 490414 w 1727465"/>
              <a:gd name="connsiteY8" fmla="*/ 1112522 h 1113223"/>
              <a:gd name="connsiteX9" fmla="*/ 265312 w 1727465"/>
              <a:gd name="connsiteY9" fmla="*/ 984729 h 1113223"/>
              <a:gd name="connsiteX10" fmla="*/ 3073 w 1727465"/>
              <a:gd name="connsiteY10" fmla="*/ 389505 h 1113223"/>
              <a:gd name="connsiteX11" fmla="*/ 390302 w 1727465"/>
              <a:gd name="connsiteY11" fmla="*/ 915 h 1113223"/>
              <a:gd name="connsiteX12" fmla="*/ 1289827 w 1727465"/>
              <a:gd name="connsiteY12" fmla="*/ 754 h 1113223"/>
              <a:gd name="connsiteX13" fmla="*/ 1672769 w 1727465"/>
              <a:gd name="connsiteY13" fmla="*/ 206587 h 1113223"/>
              <a:gd name="connsiteX14" fmla="*/ 1308816 w 1727465"/>
              <a:gd name="connsiteY14" fmla="*/ 826047 h 1113223"/>
              <a:gd name="connsiteX15" fmla="*/ 1291269 w 1727465"/>
              <a:gd name="connsiteY15" fmla="*/ 826047 h 1113223"/>
              <a:gd name="connsiteX16" fmla="*/ 1263748 w 1727465"/>
              <a:gd name="connsiteY16" fmla="*/ 853329 h 1113223"/>
              <a:gd name="connsiteX17" fmla="*/ 1264189 w 1727465"/>
              <a:gd name="connsiteY17" fmla="*/ 858337 h 1113223"/>
              <a:gd name="connsiteX18" fmla="*/ 1398793 w 1727465"/>
              <a:gd name="connsiteY18" fmla="*/ 1097580 h 1113223"/>
              <a:gd name="connsiteX19" fmla="*/ 1399209 w 1727465"/>
              <a:gd name="connsiteY19" fmla="*/ 1110039 h 1113223"/>
              <a:gd name="connsiteX20" fmla="*/ 1389939 w 1727465"/>
              <a:gd name="connsiteY20" fmla="*/ 1112362 h 1113223"/>
              <a:gd name="connsiteX21" fmla="*/ 1164837 w 1727465"/>
              <a:gd name="connsiteY21" fmla="*/ 984568 h 1113223"/>
              <a:gd name="connsiteX22" fmla="*/ 902640 w 1727465"/>
              <a:gd name="connsiteY22" fmla="*/ 389345 h 1113223"/>
              <a:gd name="connsiteX23" fmla="*/ 1289827 w 1727465"/>
              <a:gd name="connsiteY23" fmla="*/ 754 h 1113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27465" h="1113223">
                <a:moveTo>
                  <a:pt x="390302" y="915"/>
                </a:moveTo>
                <a:cubicBezTo>
                  <a:pt x="552027" y="-8620"/>
                  <a:pt x="696607" y="73024"/>
                  <a:pt x="773243" y="206747"/>
                </a:cubicBezTo>
                <a:cubicBezTo>
                  <a:pt x="931364" y="482646"/>
                  <a:pt x="727253" y="825847"/>
                  <a:pt x="409290" y="826208"/>
                </a:cubicBezTo>
                <a:lnTo>
                  <a:pt x="391744" y="826208"/>
                </a:lnTo>
                <a:cubicBezTo>
                  <a:pt x="376589" y="826148"/>
                  <a:pt x="364254" y="838382"/>
                  <a:pt x="364190" y="853537"/>
                </a:cubicBezTo>
                <a:cubicBezTo>
                  <a:pt x="364186" y="855200"/>
                  <a:pt x="364330" y="856863"/>
                  <a:pt x="364623" y="858497"/>
                </a:cubicBezTo>
                <a:cubicBezTo>
                  <a:pt x="381688" y="955444"/>
                  <a:pt x="429441" y="1032601"/>
                  <a:pt x="499427" y="1097580"/>
                </a:cubicBezTo>
                <a:cubicBezTo>
                  <a:pt x="503201" y="1100656"/>
                  <a:pt x="503762" y="1106209"/>
                  <a:pt x="500685" y="1109979"/>
                </a:cubicBezTo>
                <a:cubicBezTo>
                  <a:pt x="498209" y="1113019"/>
                  <a:pt x="494023" y="1114053"/>
                  <a:pt x="490414" y="1112522"/>
                </a:cubicBezTo>
                <a:cubicBezTo>
                  <a:pt x="408161" y="1084131"/>
                  <a:pt x="331849" y="1040806"/>
                  <a:pt x="265312" y="984729"/>
                </a:cubicBezTo>
                <a:cubicBezTo>
                  <a:pt x="79990" y="829934"/>
                  <a:pt x="-19120" y="636400"/>
                  <a:pt x="3073" y="389505"/>
                </a:cubicBezTo>
                <a:cubicBezTo>
                  <a:pt x="22183" y="177904"/>
                  <a:pt x="186112" y="12933"/>
                  <a:pt x="390302" y="915"/>
                </a:cubicBezTo>
                <a:close/>
                <a:moveTo>
                  <a:pt x="1289827" y="754"/>
                </a:moveTo>
                <a:cubicBezTo>
                  <a:pt x="1451553" y="-8780"/>
                  <a:pt x="1596133" y="72864"/>
                  <a:pt x="1672769" y="206587"/>
                </a:cubicBezTo>
                <a:cubicBezTo>
                  <a:pt x="1830889" y="482486"/>
                  <a:pt x="1626819" y="825687"/>
                  <a:pt x="1308816" y="826047"/>
                </a:cubicBezTo>
                <a:lnTo>
                  <a:pt x="1291269" y="826047"/>
                </a:lnTo>
                <a:cubicBezTo>
                  <a:pt x="1276135" y="825984"/>
                  <a:pt x="1263816" y="838198"/>
                  <a:pt x="1263748" y="853329"/>
                </a:cubicBezTo>
                <a:cubicBezTo>
                  <a:pt x="1263744" y="855008"/>
                  <a:pt x="1263888" y="856686"/>
                  <a:pt x="1264189" y="858337"/>
                </a:cubicBezTo>
                <a:cubicBezTo>
                  <a:pt x="1281054" y="955444"/>
                  <a:pt x="1328807" y="1032601"/>
                  <a:pt x="1398793" y="1097580"/>
                </a:cubicBezTo>
                <a:cubicBezTo>
                  <a:pt x="1402347" y="1100905"/>
                  <a:pt x="1402535" y="1106482"/>
                  <a:pt x="1399209" y="1110039"/>
                </a:cubicBezTo>
                <a:cubicBezTo>
                  <a:pt x="1396846" y="1112567"/>
                  <a:pt x="1393217" y="1113476"/>
                  <a:pt x="1389939" y="1112362"/>
                </a:cubicBezTo>
                <a:cubicBezTo>
                  <a:pt x="1307695" y="1083951"/>
                  <a:pt x="1231387" y="1040629"/>
                  <a:pt x="1164837" y="984568"/>
                </a:cubicBezTo>
                <a:cubicBezTo>
                  <a:pt x="979516" y="829773"/>
                  <a:pt x="880405" y="636239"/>
                  <a:pt x="902640" y="389345"/>
                </a:cubicBezTo>
                <a:cubicBezTo>
                  <a:pt x="921708" y="177743"/>
                  <a:pt x="1085637" y="12773"/>
                  <a:pt x="1289827" y="754"/>
                </a:cubicBezTo>
                <a:close/>
              </a:path>
            </a:pathLst>
          </a:custGeom>
          <a:solidFill>
            <a:schemeClr val="accent2">
              <a:lumMod val="90000"/>
            </a:schemeClr>
          </a:solidFill>
        </p:spPr>
        <p:txBody>
          <a:bodyPr wrap="square">
            <a:noAutofit/>
          </a:bodyPr>
          <a:lstStyle>
            <a:lvl1pPr marL="0" indent="0">
              <a:buNone/>
              <a:defRPr sz="100">
                <a:solidFill>
                  <a:srgbClr val="E8AC9C"/>
                </a:solidFill>
              </a:defRPr>
            </a:lvl1pPr>
          </a:lstStyle>
          <a:p>
            <a:pPr lvl="0"/>
            <a:r>
              <a:rPr lang="en-US" dirty="0"/>
              <a:t>.</a:t>
            </a:r>
          </a:p>
        </p:txBody>
      </p:sp>
      <p:sp>
        <p:nvSpPr>
          <p:cNvPr id="15" name="Text Placeholder 2">
            <a:extLst>
              <a:ext uri="{FF2B5EF4-FFF2-40B4-BE49-F238E27FC236}">
                <a16:creationId xmlns:a16="http://schemas.microsoft.com/office/drawing/2014/main" id="{C0C52C08-4C50-CEB7-A62D-DA902FD1F854}"/>
              </a:ext>
            </a:extLst>
          </p:cNvPr>
          <p:cNvSpPr>
            <a:spLocks noGrp="1"/>
          </p:cNvSpPr>
          <p:nvPr>
            <p:ph type="body" idx="16" hasCustomPrompt="1"/>
          </p:nvPr>
        </p:nvSpPr>
        <p:spPr>
          <a:xfrm>
            <a:off x="460375" y="5411090"/>
            <a:ext cx="5645337" cy="388776"/>
          </a:xfrm>
        </p:spPr>
        <p:txBody>
          <a:bodyPr anchor="t">
            <a:noAutofit/>
          </a:bodyPr>
          <a:lstStyle>
            <a:lvl1pPr marL="0" indent="0" algn="l">
              <a:buNone/>
              <a:defRPr sz="1400" b="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 Click to edit subtitle</a:t>
            </a:r>
          </a:p>
        </p:txBody>
      </p:sp>
      <p:sp>
        <p:nvSpPr>
          <p:cNvPr id="16" name="Picture Placeholder 2">
            <a:extLst>
              <a:ext uri="{FF2B5EF4-FFF2-40B4-BE49-F238E27FC236}">
                <a16:creationId xmlns:a16="http://schemas.microsoft.com/office/drawing/2014/main" id="{2AF211BD-F5DE-B5B5-982F-B8BA3A3FF426}"/>
              </a:ext>
            </a:extLst>
          </p:cNvPr>
          <p:cNvSpPr>
            <a:spLocks noGrp="1"/>
          </p:cNvSpPr>
          <p:nvPr>
            <p:ph type="pic" idx="13"/>
          </p:nvPr>
        </p:nvSpPr>
        <p:spPr>
          <a:xfrm>
            <a:off x="7024254" y="210213"/>
            <a:ext cx="4937558" cy="6437574"/>
          </a:xfrm>
        </p:spPr>
        <p:txBody>
          <a:bodyPr/>
          <a:lstStyle>
            <a:lvl1pPr marL="0" indent="0">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Tree>
    <p:extLst>
      <p:ext uri="{BB962C8B-B14F-4D97-AF65-F5344CB8AC3E}">
        <p14:creationId xmlns:p14="http://schemas.microsoft.com/office/powerpoint/2010/main" val="848404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image with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50D528-8C9C-0D2F-1E46-6D6CAEFD9C94}"/>
              </a:ext>
            </a:extLst>
          </p:cNvPr>
          <p:cNvSpPr/>
          <p:nvPr userDrawn="1"/>
        </p:nvSpPr>
        <p:spPr>
          <a:xfrm>
            <a:off x="0" y="0"/>
            <a:ext cx="12192000" cy="3429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Picture Placeholder 2">
            <a:extLst>
              <a:ext uri="{FF2B5EF4-FFF2-40B4-BE49-F238E27FC236}">
                <a16:creationId xmlns:a16="http://schemas.microsoft.com/office/drawing/2014/main" id="{00C71A46-47BC-5EBF-FB7F-CA3F6591740C}"/>
              </a:ext>
            </a:extLst>
          </p:cNvPr>
          <p:cNvSpPr>
            <a:spLocks noGrp="1"/>
          </p:cNvSpPr>
          <p:nvPr>
            <p:ph type="pic" idx="15"/>
          </p:nvPr>
        </p:nvSpPr>
        <p:spPr>
          <a:xfrm>
            <a:off x="6287587" y="3616937"/>
            <a:ext cx="5728570" cy="3053125"/>
          </a:xfrm>
          <a:solidFill>
            <a:srgbClr val="F2ECDE"/>
          </a:solidFill>
        </p:spPr>
        <p:txBody>
          <a:bodyPr>
            <a:normAutofit/>
          </a:bodyPr>
          <a:lstStyle>
            <a:lvl1pPr marL="0" indent="0">
              <a:buNone/>
              <a:defRPr sz="20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19" name="Picture Placeholder 2">
            <a:extLst>
              <a:ext uri="{FF2B5EF4-FFF2-40B4-BE49-F238E27FC236}">
                <a16:creationId xmlns:a16="http://schemas.microsoft.com/office/drawing/2014/main" id="{3EF1D3BB-6EE0-0E81-1534-0A31272B210E}"/>
              </a:ext>
            </a:extLst>
          </p:cNvPr>
          <p:cNvSpPr>
            <a:spLocks noGrp="1"/>
          </p:cNvSpPr>
          <p:nvPr>
            <p:ph type="pic" idx="21"/>
          </p:nvPr>
        </p:nvSpPr>
        <p:spPr>
          <a:xfrm>
            <a:off x="6287587" y="187939"/>
            <a:ext cx="5728570" cy="3053123"/>
          </a:xfrm>
          <a:solidFill>
            <a:schemeClr val="accent1">
              <a:lumMod val="60000"/>
              <a:lumOff val="40000"/>
            </a:schemeClr>
          </a:solidFill>
        </p:spPr>
        <p:txBody>
          <a:bodyPr>
            <a:normAutofit/>
          </a:bodyPr>
          <a:lstStyle>
            <a:lvl1pPr marL="0" indent="0">
              <a:buNone/>
              <a:defRPr sz="20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11" name="Text Placeholder 23">
            <a:extLst>
              <a:ext uri="{FF2B5EF4-FFF2-40B4-BE49-F238E27FC236}">
                <a16:creationId xmlns:a16="http://schemas.microsoft.com/office/drawing/2014/main" id="{3F6665CC-10F4-1067-94B3-B917FFA5B17F}"/>
              </a:ext>
            </a:extLst>
          </p:cNvPr>
          <p:cNvSpPr>
            <a:spLocks noGrp="1"/>
          </p:cNvSpPr>
          <p:nvPr>
            <p:ph type="body" sz="quarter" idx="17" hasCustomPrompt="1"/>
          </p:nvPr>
        </p:nvSpPr>
        <p:spPr>
          <a:xfrm>
            <a:off x="281721" y="4013200"/>
            <a:ext cx="5565734" cy="640363"/>
          </a:xfrm>
        </p:spPr>
        <p:txBody>
          <a:bodyPr anchor="ctr">
            <a:normAutofit/>
          </a:bodyPr>
          <a:lstStyle>
            <a:lvl1pPr marL="1800" indent="0">
              <a:buNone/>
              <a:defRPr sz="2400" b="0">
                <a:solidFill>
                  <a:schemeClr val="accent1">
                    <a:lumMod val="75000"/>
                  </a:schemeClr>
                </a:solidFill>
                <a:latin typeface="+mj-lt"/>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16" name="Text Placeholder 23">
            <a:extLst>
              <a:ext uri="{FF2B5EF4-FFF2-40B4-BE49-F238E27FC236}">
                <a16:creationId xmlns:a16="http://schemas.microsoft.com/office/drawing/2014/main" id="{898A479D-0299-7AD5-091F-1FD1EAD10A57}"/>
              </a:ext>
            </a:extLst>
          </p:cNvPr>
          <p:cNvSpPr>
            <a:spLocks noGrp="1"/>
          </p:cNvSpPr>
          <p:nvPr>
            <p:ph type="body" sz="quarter" idx="20" hasCustomPrompt="1"/>
          </p:nvPr>
        </p:nvSpPr>
        <p:spPr>
          <a:xfrm>
            <a:off x="281721" y="4653563"/>
            <a:ext cx="5565733" cy="1620237"/>
          </a:xfrm>
        </p:spPr>
        <p:txBody>
          <a:bodyPr>
            <a:normAutofit/>
          </a:bodyPr>
          <a:lstStyle>
            <a:lvl1pPr marL="1800" indent="0">
              <a:buNone/>
              <a:defRPr sz="18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
        <p:nvSpPr>
          <p:cNvPr id="21" name="Text Placeholder 23">
            <a:extLst>
              <a:ext uri="{FF2B5EF4-FFF2-40B4-BE49-F238E27FC236}">
                <a16:creationId xmlns:a16="http://schemas.microsoft.com/office/drawing/2014/main" id="{5FD40189-5F14-7EE1-60D6-1ED50D0410E2}"/>
              </a:ext>
            </a:extLst>
          </p:cNvPr>
          <p:cNvSpPr>
            <a:spLocks noGrp="1"/>
          </p:cNvSpPr>
          <p:nvPr>
            <p:ph type="body" sz="quarter" idx="22" hasCustomPrompt="1"/>
          </p:nvPr>
        </p:nvSpPr>
        <p:spPr>
          <a:xfrm>
            <a:off x="263524" y="584200"/>
            <a:ext cx="5457786" cy="640363"/>
          </a:xfrm>
        </p:spPr>
        <p:txBody>
          <a:bodyPr anchor="ctr">
            <a:normAutofit/>
          </a:bodyPr>
          <a:lstStyle>
            <a:lvl1pPr marL="1800" indent="0">
              <a:buNone/>
              <a:defRPr sz="2400" b="0">
                <a:solidFill>
                  <a:schemeClr val="accent5"/>
                </a:solidFill>
                <a:latin typeface="+mj-lt"/>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a:t>
            </a:r>
          </a:p>
        </p:txBody>
      </p:sp>
      <p:sp>
        <p:nvSpPr>
          <p:cNvPr id="23" name="Text Placeholder 23">
            <a:extLst>
              <a:ext uri="{FF2B5EF4-FFF2-40B4-BE49-F238E27FC236}">
                <a16:creationId xmlns:a16="http://schemas.microsoft.com/office/drawing/2014/main" id="{C8C7D218-C8EC-EA04-BD47-A1F2641AB870}"/>
              </a:ext>
            </a:extLst>
          </p:cNvPr>
          <p:cNvSpPr>
            <a:spLocks noGrp="1"/>
          </p:cNvSpPr>
          <p:nvPr>
            <p:ph type="body" sz="quarter" idx="23" hasCustomPrompt="1"/>
          </p:nvPr>
        </p:nvSpPr>
        <p:spPr>
          <a:xfrm>
            <a:off x="263524" y="1224563"/>
            <a:ext cx="5439586" cy="1620237"/>
          </a:xfrm>
        </p:spPr>
        <p:txBody>
          <a:bodyPr>
            <a:normAutofit/>
          </a:bodyPr>
          <a:lstStyle>
            <a:lvl1pPr marL="1800" indent="0">
              <a:buNone/>
              <a:defRPr sz="1800" b="0">
                <a:solidFill>
                  <a:schemeClr val="tx1"/>
                </a:solidFill>
              </a:defRPr>
            </a:lvl1pPr>
            <a:lvl2pPr marL="719138" indent="-228600">
              <a:defRPr sz="1400">
                <a:solidFill>
                  <a:schemeClr val="tx1"/>
                </a:solidFill>
              </a:defRPr>
            </a:lvl2pPr>
            <a:lvl3pPr>
              <a:defRPr sz="1050">
                <a:solidFill>
                  <a:schemeClr val="tx1">
                    <a:lumMod val="65000"/>
                    <a:lumOff val="35000"/>
                  </a:schemeClr>
                </a:solidFill>
              </a:defRPr>
            </a:lvl3pPr>
            <a:lvl4pPr>
              <a:defRPr sz="1000">
                <a:solidFill>
                  <a:schemeClr val="tx1">
                    <a:lumMod val="65000"/>
                    <a:lumOff val="35000"/>
                  </a:schemeClr>
                </a:solidFill>
              </a:defRPr>
            </a:lvl4pPr>
            <a:lvl5pPr>
              <a:defRPr sz="1000">
                <a:solidFill>
                  <a:schemeClr val="tx1">
                    <a:lumMod val="65000"/>
                    <a:lumOff val="35000"/>
                  </a:schemeClr>
                </a:solidFill>
              </a:defRPr>
            </a:lvl5pPr>
          </a:lstStyle>
          <a:p>
            <a:pPr lvl="0"/>
            <a:r>
              <a:rPr lang="en-US" dirty="0"/>
              <a:t>Click to edit text styles</a:t>
            </a:r>
          </a:p>
        </p:txBody>
      </p:sp>
    </p:spTree>
    <p:extLst>
      <p:ext uri="{BB962C8B-B14F-4D97-AF65-F5344CB8AC3E}">
        <p14:creationId xmlns:p14="http://schemas.microsoft.com/office/powerpoint/2010/main" val="1115356545"/>
      </p:ext>
    </p:extLst>
  </p:cSld>
  <p:clrMapOvr>
    <a:masterClrMapping/>
  </p:clrMapOvr>
  <p:extLst>
    <p:ext uri="{DCECCB84-F9BA-43D5-87BE-67443E8EF086}">
      <p15:sldGuideLst xmlns:p15="http://schemas.microsoft.com/office/powerpoint/2012/main">
        <p15:guide id="2" orient="horz" pos="2160" userDrawn="1">
          <p15:clr>
            <a:srgbClr val="FBAE40"/>
          </p15:clr>
        </p15:guide>
        <p15:guide id="3"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content with titl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E51CC47-E9FE-5D12-D433-A5A54C348731}"/>
              </a:ext>
            </a:extLst>
          </p:cNvPr>
          <p:cNvSpPr>
            <a:spLocks noGrp="1"/>
          </p:cNvSpPr>
          <p:nvPr>
            <p:ph type="sldNum" sz="quarter" idx="12"/>
          </p:nvPr>
        </p:nvSpPr>
        <p:spPr/>
        <p:txBody>
          <a:bodyPr/>
          <a:lstStyle/>
          <a:p>
            <a:fld id="{B7793D63-4606-4330-8A78-14EEC29A5E47}" type="slidenum">
              <a:rPr lang="en-GB" smtClean="0"/>
              <a:t>‹#›</a:t>
            </a:fld>
            <a:endParaRPr lang="en-GB"/>
          </a:p>
        </p:txBody>
      </p:sp>
      <p:sp>
        <p:nvSpPr>
          <p:cNvPr id="27" name="Title 1">
            <a:extLst>
              <a:ext uri="{FF2B5EF4-FFF2-40B4-BE49-F238E27FC236}">
                <a16:creationId xmlns:a16="http://schemas.microsoft.com/office/drawing/2014/main" id="{0D01BA95-A191-1327-D761-6323EA76A30E}"/>
              </a:ext>
            </a:extLst>
          </p:cNvPr>
          <p:cNvSpPr>
            <a:spLocks noGrp="1"/>
          </p:cNvSpPr>
          <p:nvPr>
            <p:ph type="title"/>
          </p:nvPr>
        </p:nvSpPr>
        <p:spPr>
          <a:xfrm>
            <a:off x="263525" y="368300"/>
            <a:ext cx="11664950" cy="1325563"/>
          </a:xfrm>
        </p:spPr>
        <p:txBody>
          <a:bodyPr/>
          <a:lstStyle>
            <a:lvl1pPr>
              <a:defRPr>
                <a:solidFill>
                  <a:schemeClr val="tx1"/>
                </a:solidFill>
              </a:defRPr>
            </a:lvl1pPr>
          </a:lstStyle>
          <a:p>
            <a:r>
              <a:rPr lang="en-US"/>
              <a:t>Click to edit Master title style</a:t>
            </a:r>
            <a:endParaRPr lang="en-GB" dirty="0"/>
          </a:p>
        </p:txBody>
      </p:sp>
      <p:sp>
        <p:nvSpPr>
          <p:cNvPr id="28" name="Google Shape;251;p48">
            <a:extLst>
              <a:ext uri="{FF2B5EF4-FFF2-40B4-BE49-F238E27FC236}">
                <a16:creationId xmlns:a16="http://schemas.microsoft.com/office/drawing/2014/main" id="{8327DDE3-29EF-05BD-046F-0576E359524A}"/>
              </a:ext>
            </a:extLst>
          </p:cNvPr>
          <p:cNvSpPr/>
          <p:nvPr userDrawn="1"/>
        </p:nvSpPr>
        <p:spPr>
          <a:xfrm>
            <a:off x="263525" y="2679700"/>
            <a:ext cx="3807659" cy="3594100"/>
          </a:xfrm>
          <a:prstGeom prst="roundRect">
            <a:avLst>
              <a:gd name="adj" fmla="val 0"/>
            </a:avLst>
          </a:prstGeom>
          <a:solidFill>
            <a:schemeClr val="accent1"/>
          </a:solidFill>
          <a:ln>
            <a:noFill/>
          </a:ln>
        </p:spPr>
        <p:txBody>
          <a:bodyPr spcFirstLastPara="1" wrap="square" lIns="240000" tIns="96000" rIns="240000" bIns="240000" anchor="t" anchorCtr="0">
            <a:noAutofit/>
          </a:bodyPr>
          <a:lstStyle/>
          <a:p>
            <a:pPr algn="ctr" defTabSz="1219170">
              <a:spcBef>
                <a:spcPts val="1600"/>
              </a:spcBef>
              <a:buClr>
                <a:srgbClr val="000000"/>
              </a:buClr>
            </a:pPr>
            <a:endParaRPr sz="1867" kern="0" dirty="0">
              <a:solidFill>
                <a:srgbClr val="000000"/>
              </a:solidFill>
              <a:latin typeface="Poppins"/>
              <a:ea typeface="Poppins"/>
              <a:cs typeface="Poppins"/>
              <a:sym typeface="Poppins"/>
            </a:endParaRPr>
          </a:p>
        </p:txBody>
      </p:sp>
      <p:sp>
        <p:nvSpPr>
          <p:cNvPr id="21" name="Text Placeholder 19">
            <a:extLst>
              <a:ext uri="{FF2B5EF4-FFF2-40B4-BE49-F238E27FC236}">
                <a16:creationId xmlns:a16="http://schemas.microsoft.com/office/drawing/2014/main" id="{8E4E5A8A-2D25-AF98-221A-43003EAAA5DE}"/>
              </a:ext>
            </a:extLst>
          </p:cNvPr>
          <p:cNvSpPr>
            <a:spLocks noGrp="1"/>
          </p:cNvSpPr>
          <p:nvPr userDrawn="1">
            <p:ph type="body" sz="quarter" idx="16"/>
          </p:nvPr>
        </p:nvSpPr>
        <p:spPr>
          <a:xfrm>
            <a:off x="438894" y="3647678"/>
            <a:ext cx="3456921" cy="2407444"/>
          </a:xfrm>
        </p:spPr>
        <p:txBody>
          <a:bodyPr>
            <a:normAutofit/>
          </a:bodyPr>
          <a:lstStyle>
            <a:lvl1pPr marL="0" indent="0" algn="ctr">
              <a:buClr>
                <a:schemeClr val="accent5"/>
              </a:buClr>
              <a:buNone/>
              <a:defRPr sz="2000"/>
            </a:lvl1pPr>
            <a:lvl2pPr>
              <a:buClr>
                <a:schemeClr val="accent5"/>
              </a:buClr>
              <a:defRPr sz="1800"/>
            </a:lvl2pPr>
            <a:lvl3pPr>
              <a:buClr>
                <a:schemeClr val="accent5"/>
              </a:buClr>
              <a:defRPr sz="1600"/>
            </a:lvl3pPr>
            <a:lvl4pPr>
              <a:buClr>
                <a:schemeClr val="accent5"/>
              </a:buClr>
              <a:defRPr sz="1400"/>
            </a:lvl4pPr>
            <a:lvl5pPr>
              <a:buClr>
                <a:schemeClr val="accent5"/>
              </a:buClr>
              <a:defRPr sz="1400"/>
            </a:lvl5pPr>
          </a:lstStyle>
          <a:p>
            <a:pPr lvl="0"/>
            <a:r>
              <a:rPr lang="en-US"/>
              <a:t>Click to edit Master text styles</a:t>
            </a:r>
          </a:p>
        </p:txBody>
      </p:sp>
      <p:sp>
        <p:nvSpPr>
          <p:cNvPr id="32" name="Text Placeholder 2">
            <a:extLst>
              <a:ext uri="{FF2B5EF4-FFF2-40B4-BE49-F238E27FC236}">
                <a16:creationId xmlns:a16="http://schemas.microsoft.com/office/drawing/2014/main" id="{DDA2D516-96C6-4AF1-5CEB-CC9758933E44}"/>
              </a:ext>
            </a:extLst>
          </p:cNvPr>
          <p:cNvSpPr>
            <a:spLocks noGrp="1"/>
          </p:cNvSpPr>
          <p:nvPr userDrawn="1">
            <p:ph type="body" idx="19" hasCustomPrompt="1"/>
          </p:nvPr>
        </p:nvSpPr>
        <p:spPr>
          <a:xfrm>
            <a:off x="438894" y="2727785"/>
            <a:ext cx="3456921" cy="919893"/>
          </a:xfrm>
        </p:spPr>
        <p:txBody>
          <a:bodyPr vert="horz" lIns="91440" tIns="45720" rIns="91440" bIns="45720" rtlCol="0" anchor="ctr">
            <a:noAutofit/>
          </a:bodyPr>
          <a:lstStyle>
            <a:lvl1pPr marL="0" indent="0" algn="ctr">
              <a:buNone/>
              <a:defRPr lang="en-US" sz="4400" b="1" dirty="0">
                <a:solidFill>
                  <a:schemeClr val="accent5"/>
                </a:solidFill>
                <a:latin typeface="+mj-lt"/>
              </a:defRPr>
            </a:lvl1pPr>
          </a:lstStyle>
          <a:p>
            <a:pPr marL="228600" lvl="0" indent="-228600"/>
            <a:r>
              <a:rPr lang="en-US" dirty="0"/>
              <a:t>Text</a:t>
            </a:r>
          </a:p>
        </p:txBody>
      </p:sp>
      <p:sp>
        <p:nvSpPr>
          <p:cNvPr id="33" name="Google Shape;251;p48">
            <a:extLst>
              <a:ext uri="{FF2B5EF4-FFF2-40B4-BE49-F238E27FC236}">
                <a16:creationId xmlns:a16="http://schemas.microsoft.com/office/drawing/2014/main" id="{5370A177-ECCD-DEF2-1790-8AE561A71FDC}"/>
              </a:ext>
            </a:extLst>
          </p:cNvPr>
          <p:cNvSpPr/>
          <p:nvPr userDrawn="1"/>
        </p:nvSpPr>
        <p:spPr>
          <a:xfrm>
            <a:off x="8120818" y="2679700"/>
            <a:ext cx="3807659" cy="3594100"/>
          </a:xfrm>
          <a:prstGeom prst="roundRect">
            <a:avLst>
              <a:gd name="adj" fmla="val 0"/>
            </a:avLst>
          </a:prstGeom>
          <a:solidFill>
            <a:schemeClr val="accent1"/>
          </a:solidFill>
          <a:ln>
            <a:noFill/>
          </a:ln>
        </p:spPr>
        <p:txBody>
          <a:bodyPr spcFirstLastPara="1" wrap="square" lIns="240000" tIns="96000" rIns="240000" bIns="240000" anchor="t" anchorCtr="0">
            <a:noAutofit/>
          </a:bodyPr>
          <a:lstStyle/>
          <a:p>
            <a:pPr algn="ctr" defTabSz="1219170">
              <a:spcBef>
                <a:spcPts val="1600"/>
              </a:spcBef>
              <a:buClr>
                <a:srgbClr val="000000"/>
              </a:buClr>
            </a:pPr>
            <a:endParaRPr sz="1867" kern="0" dirty="0">
              <a:solidFill>
                <a:srgbClr val="000000"/>
              </a:solidFill>
              <a:latin typeface="Poppins"/>
              <a:ea typeface="Poppins"/>
              <a:cs typeface="Poppins"/>
              <a:sym typeface="Poppins"/>
            </a:endParaRPr>
          </a:p>
        </p:txBody>
      </p:sp>
      <p:sp>
        <p:nvSpPr>
          <p:cNvPr id="34" name="Text Placeholder 19">
            <a:extLst>
              <a:ext uri="{FF2B5EF4-FFF2-40B4-BE49-F238E27FC236}">
                <a16:creationId xmlns:a16="http://schemas.microsoft.com/office/drawing/2014/main" id="{EE94A082-E77B-7BA7-370E-3FE20FAE2988}"/>
              </a:ext>
            </a:extLst>
          </p:cNvPr>
          <p:cNvSpPr>
            <a:spLocks noGrp="1"/>
          </p:cNvSpPr>
          <p:nvPr>
            <p:ph type="body" sz="quarter" idx="20"/>
          </p:nvPr>
        </p:nvSpPr>
        <p:spPr>
          <a:xfrm>
            <a:off x="8296187" y="3647678"/>
            <a:ext cx="3456921" cy="2407444"/>
          </a:xfrm>
        </p:spPr>
        <p:txBody>
          <a:bodyPr>
            <a:normAutofit/>
          </a:bodyPr>
          <a:lstStyle>
            <a:lvl1pPr marL="0" indent="0" algn="ctr">
              <a:buClr>
                <a:schemeClr val="accent5"/>
              </a:buClr>
              <a:buNone/>
              <a:defRPr sz="2000"/>
            </a:lvl1pPr>
            <a:lvl2pPr>
              <a:buClr>
                <a:schemeClr val="accent5"/>
              </a:buClr>
              <a:defRPr sz="1800"/>
            </a:lvl2pPr>
            <a:lvl3pPr>
              <a:buClr>
                <a:schemeClr val="accent5"/>
              </a:buClr>
              <a:defRPr sz="1600"/>
            </a:lvl3pPr>
            <a:lvl4pPr>
              <a:buClr>
                <a:schemeClr val="accent5"/>
              </a:buClr>
              <a:defRPr sz="1400"/>
            </a:lvl4pPr>
            <a:lvl5pPr>
              <a:buClr>
                <a:schemeClr val="accent5"/>
              </a:buClr>
              <a:defRPr sz="1400"/>
            </a:lvl5pPr>
          </a:lstStyle>
          <a:p>
            <a:pPr lvl="0"/>
            <a:r>
              <a:rPr lang="en-US"/>
              <a:t>Click to edit Master text styles</a:t>
            </a:r>
          </a:p>
        </p:txBody>
      </p:sp>
      <p:sp>
        <p:nvSpPr>
          <p:cNvPr id="35" name="Text Placeholder 2">
            <a:extLst>
              <a:ext uri="{FF2B5EF4-FFF2-40B4-BE49-F238E27FC236}">
                <a16:creationId xmlns:a16="http://schemas.microsoft.com/office/drawing/2014/main" id="{373D0811-A3D0-E007-5873-3DBA44E68DA3}"/>
              </a:ext>
            </a:extLst>
          </p:cNvPr>
          <p:cNvSpPr>
            <a:spLocks noGrp="1"/>
          </p:cNvSpPr>
          <p:nvPr>
            <p:ph type="body" idx="21" hasCustomPrompt="1"/>
          </p:nvPr>
        </p:nvSpPr>
        <p:spPr>
          <a:xfrm>
            <a:off x="8296187" y="2727785"/>
            <a:ext cx="3456921" cy="919893"/>
          </a:xfrm>
        </p:spPr>
        <p:txBody>
          <a:bodyPr vert="horz" lIns="91440" tIns="45720" rIns="91440" bIns="45720" rtlCol="0" anchor="ctr">
            <a:noAutofit/>
          </a:bodyPr>
          <a:lstStyle>
            <a:lvl1pPr marL="0" indent="0" algn="ctr">
              <a:buNone/>
              <a:defRPr lang="en-US" sz="4400" b="1" dirty="0">
                <a:solidFill>
                  <a:schemeClr val="accent5"/>
                </a:solidFill>
                <a:latin typeface="+mj-lt"/>
              </a:defRPr>
            </a:lvl1pPr>
          </a:lstStyle>
          <a:p>
            <a:pPr marL="228600" lvl="0" indent="-228600"/>
            <a:r>
              <a:rPr lang="en-US" dirty="0"/>
              <a:t>Text</a:t>
            </a:r>
          </a:p>
        </p:txBody>
      </p:sp>
      <p:sp>
        <p:nvSpPr>
          <p:cNvPr id="36" name="Google Shape;251;p48">
            <a:extLst>
              <a:ext uri="{FF2B5EF4-FFF2-40B4-BE49-F238E27FC236}">
                <a16:creationId xmlns:a16="http://schemas.microsoft.com/office/drawing/2014/main" id="{454B0ABE-08A1-F2E1-E126-74D2B1AFBD8F}"/>
              </a:ext>
            </a:extLst>
          </p:cNvPr>
          <p:cNvSpPr/>
          <p:nvPr userDrawn="1"/>
        </p:nvSpPr>
        <p:spPr>
          <a:xfrm>
            <a:off x="4192170" y="2679700"/>
            <a:ext cx="3807659" cy="3594100"/>
          </a:xfrm>
          <a:prstGeom prst="roundRect">
            <a:avLst>
              <a:gd name="adj" fmla="val 0"/>
            </a:avLst>
          </a:prstGeom>
          <a:solidFill>
            <a:schemeClr val="accent1"/>
          </a:solidFill>
          <a:ln>
            <a:noFill/>
          </a:ln>
        </p:spPr>
        <p:txBody>
          <a:bodyPr spcFirstLastPara="1" wrap="square" lIns="240000" tIns="96000" rIns="240000" bIns="240000" anchor="t" anchorCtr="0">
            <a:noAutofit/>
          </a:bodyPr>
          <a:lstStyle/>
          <a:p>
            <a:pPr algn="ctr" defTabSz="1219170">
              <a:spcBef>
                <a:spcPts val="1600"/>
              </a:spcBef>
              <a:buClr>
                <a:srgbClr val="000000"/>
              </a:buClr>
            </a:pPr>
            <a:endParaRPr sz="1867" kern="0" dirty="0">
              <a:solidFill>
                <a:srgbClr val="000000"/>
              </a:solidFill>
              <a:latin typeface="Poppins"/>
              <a:ea typeface="Poppins"/>
              <a:cs typeface="Poppins"/>
              <a:sym typeface="Poppins"/>
            </a:endParaRPr>
          </a:p>
        </p:txBody>
      </p:sp>
      <p:sp>
        <p:nvSpPr>
          <p:cNvPr id="37" name="Text Placeholder 19">
            <a:extLst>
              <a:ext uri="{FF2B5EF4-FFF2-40B4-BE49-F238E27FC236}">
                <a16:creationId xmlns:a16="http://schemas.microsoft.com/office/drawing/2014/main" id="{3F327F26-98D0-A53E-B502-61C594B51377}"/>
              </a:ext>
            </a:extLst>
          </p:cNvPr>
          <p:cNvSpPr>
            <a:spLocks noGrp="1"/>
          </p:cNvSpPr>
          <p:nvPr>
            <p:ph type="body" sz="quarter" idx="22"/>
          </p:nvPr>
        </p:nvSpPr>
        <p:spPr>
          <a:xfrm>
            <a:off x="4367539" y="3647678"/>
            <a:ext cx="3456921" cy="2407444"/>
          </a:xfrm>
        </p:spPr>
        <p:txBody>
          <a:bodyPr>
            <a:normAutofit/>
          </a:bodyPr>
          <a:lstStyle>
            <a:lvl1pPr marL="0" indent="0" algn="ctr">
              <a:buClr>
                <a:schemeClr val="accent5"/>
              </a:buClr>
              <a:buNone/>
              <a:defRPr sz="2000"/>
            </a:lvl1pPr>
            <a:lvl2pPr>
              <a:buClr>
                <a:schemeClr val="accent5"/>
              </a:buClr>
              <a:defRPr sz="1800"/>
            </a:lvl2pPr>
            <a:lvl3pPr>
              <a:buClr>
                <a:schemeClr val="accent5"/>
              </a:buClr>
              <a:defRPr sz="1600"/>
            </a:lvl3pPr>
            <a:lvl4pPr>
              <a:buClr>
                <a:schemeClr val="accent5"/>
              </a:buClr>
              <a:defRPr sz="1400"/>
            </a:lvl4pPr>
            <a:lvl5pPr>
              <a:buClr>
                <a:schemeClr val="accent5"/>
              </a:buClr>
              <a:defRPr sz="1400"/>
            </a:lvl5pPr>
          </a:lstStyle>
          <a:p>
            <a:pPr lvl="0"/>
            <a:r>
              <a:rPr lang="en-US"/>
              <a:t>Click to edit Master text styles</a:t>
            </a:r>
          </a:p>
        </p:txBody>
      </p:sp>
      <p:sp>
        <p:nvSpPr>
          <p:cNvPr id="38" name="Text Placeholder 2">
            <a:extLst>
              <a:ext uri="{FF2B5EF4-FFF2-40B4-BE49-F238E27FC236}">
                <a16:creationId xmlns:a16="http://schemas.microsoft.com/office/drawing/2014/main" id="{5BF15597-CE75-138A-A50A-AA99476766B4}"/>
              </a:ext>
            </a:extLst>
          </p:cNvPr>
          <p:cNvSpPr>
            <a:spLocks noGrp="1"/>
          </p:cNvSpPr>
          <p:nvPr>
            <p:ph type="body" idx="23" hasCustomPrompt="1"/>
          </p:nvPr>
        </p:nvSpPr>
        <p:spPr>
          <a:xfrm>
            <a:off x="4367539" y="2727785"/>
            <a:ext cx="3456921" cy="919893"/>
          </a:xfrm>
        </p:spPr>
        <p:txBody>
          <a:bodyPr vert="horz" lIns="91440" tIns="45720" rIns="91440" bIns="45720" rtlCol="0" anchor="ctr">
            <a:noAutofit/>
          </a:bodyPr>
          <a:lstStyle>
            <a:lvl1pPr marL="0" indent="0" algn="ctr">
              <a:buNone/>
              <a:defRPr lang="en-US" sz="4400" b="1" dirty="0">
                <a:solidFill>
                  <a:schemeClr val="accent5"/>
                </a:solidFill>
                <a:latin typeface="+mj-lt"/>
              </a:defRPr>
            </a:lvl1pPr>
          </a:lstStyle>
          <a:p>
            <a:pPr marL="228600" lvl="0" indent="-228600"/>
            <a:r>
              <a:rPr lang="en-US" dirty="0"/>
              <a:t>Text</a:t>
            </a:r>
          </a:p>
        </p:txBody>
      </p:sp>
      <p:cxnSp>
        <p:nvCxnSpPr>
          <p:cNvPr id="39" name="Straight Connector 38">
            <a:extLst>
              <a:ext uri="{FF2B5EF4-FFF2-40B4-BE49-F238E27FC236}">
                <a16:creationId xmlns:a16="http://schemas.microsoft.com/office/drawing/2014/main" id="{B87AEB01-548F-253D-050E-F42836A85FB6}"/>
              </a:ext>
            </a:extLst>
          </p:cNvPr>
          <p:cNvCxnSpPr>
            <a:cxnSpLocks/>
          </p:cNvCxnSpPr>
          <p:nvPr userDrawn="1"/>
        </p:nvCxnSpPr>
        <p:spPr>
          <a:xfrm>
            <a:off x="263525" y="1807779"/>
            <a:ext cx="11664949"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0" name="Text Placeholder 10">
            <a:extLst>
              <a:ext uri="{FF2B5EF4-FFF2-40B4-BE49-F238E27FC236}">
                <a16:creationId xmlns:a16="http://schemas.microsoft.com/office/drawing/2014/main" id="{28692489-B9A8-64C2-063B-7D5395A742B3}"/>
              </a:ext>
            </a:extLst>
          </p:cNvPr>
          <p:cNvSpPr>
            <a:spLocks noGrp="1"/>
          </p:cNvSpPr>
          <p:nvPr>
            <p:ph type="body" sz="quarter" idx="13"/>
          </p:nvPr>
        </p:nvSpPr>
        <p:spPr>
          <a:xfrm>
            <a:off x="263525" y="1901825"/>
            <a:ext cx="11664950" cy="496064"/>
          </a:xfrm>
        </p:spPr>
        <p:txBody>
          <a:bodyPr anchor="ctr">
            <a:normAutofit/>
          </a:bodyPr>
          <a:lstStyle>
            <a:lvl1pPr marL="0" indent="0">
              <a:buNone/>
              <a:defRPr sz="2400">
                <a:solidFill>
                  <a:schemeClr val="accent1">
                    <a:lumMod val="75000"/>
                  </a:schemeClr>
                </a:solidFill>
              </a:defRPr>
            </a:lvl1pPr>
          </a:lstStyle>
          <a:p>
            <a:pPr lvl="0"/>
            <a:r>
              <a:rPr lang="en-US"/>
              <a:t>Click to edit Master text styles</a:t>
            </a:r>
          </a:p>
        </p:txBody>
      </p:sp>
    </p:spTree>
    <p:extLst>
      <p:ext uri="{BB962C8B-B14F-4D97-AF65-F5344CB8AC3E}">
        <p14:creationId xmlns:p14="http://schemas.microsoft.com/office/powerpoint/2010/main" val="2017406813"/>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5E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D57B4B-72DA-A873-6900-95BFB7B92596}"/>
              </a:ext>
            </a:extLst>
          </p:cNvPr>
          <p:cNvSpPr>
            <a:spLocks noGrp="1"/>
          </p:cNvSpPr>
          <p:nvPr>
            <p:ph type="title"/>
          </p:nvPr>
        </p:nvSpPr>
        <p:spPr>
          <a:xfrm>
            <a:off x="263525" y="365125"/>
            <a:ext cx="1166495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63EC3386-2C25-61E4-3AB3-B52FDFD77AAD}"/>
              </a:ext>
            </a:extLst>
          </p:cNvPr>
          <p:cNvSpPr>
            <a:spLocks noGrp="1"/>
          </p:cNvSpPr>
          <p:nvPr>
            <p:ph type="body" idx="1"/>
          </p:nvPr>
        </p:nvSpPr>
        <p:spPr>
          <a:xfrm>
            <a:off x="263525" y="1825624"/>
            <a:ext cx="11664950" cy="44481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78D905A-4E56-31AA-3482-24FD4DD97E57}"/>
              </a:ext>
            </a:extLst>
          </p:cNvPr>
          <p:cNvSpPr>
            <a:spLocks noGrp="1"/>
          </p:cNvSpPr>
          <p:nvPr>
            <p:ph type="sldNum" sz="quarter" idx="4"/>
          </p:nvPr>
        </p:nvSpPr>
        <p:spPr>
          <a:xfrm>
            <a:off x="8610599" y="6356350"/>
            <a:ext cx="3317875"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7793D63-4606-4330-8A78-14EEC29A5E47}" type="slidenum">
              <a:rPr lang="en-GB" smtClean="0"/>
              <a:t>‹#›</a:t>
            </a:fld>
            <a:endParaRPr lang="en-GB"/>
          </a:p>
        </p:txBody>
      </p:sp>
    </p:spTree>
    <p:extLst>
      <p:ext uri="{BB962C8B-B14F-4D97-AF65-F5344CB8AC3E}">
        <p14:creationId xmlns:p14="http://schemas.microsoft.com/office/powerpoint/2010/main" val="1522112540"/>
      </p:ext>
    </p:extLst>
  </p:cSld>
  <p:clrMap bg1="lt1" tx1="dk1" bg2="lt2" tx2="dk2" accent1="accent1" accent2="accent2" accent3="accent3" accent4="accent4" accent5="accent5" accent6="accent6" hlink="hlink" folHlink="folHlink"/>
  <p:sldLayoutIdLst>
    <p:sldLayoutId id="2147483672" r:id="rId1"/>
    <p:sldLayoutId id="2147483650" r:id="rId2"/>
    <p:sldLayoutId id="2147483651" r:id="rId3"/>
    <p:sldLayoutId id="2147483682" r:id="rId4"/>
    <p:sldLayoutId id="2147483681" r:id="rId5"/>
    <p:sldLayoutId id="2147483649" r:id="rId6"/>
    <p:sldLayoutId id="2147483717" r:id="rId7"/>
    <p:sldLayoutId id="2147483722" r:id="rId8"/>
    <p:sldLayoutId id="2147483680" r:id="rId9"/>
    <p:sldLayoutId id="2147483727" r:id="rId10"/>
    <p:sldLayoutId id="2147483723" r:id="rId11"/>
    <p:sldLayoutId id="2147483677" r:id="rId12"/>
    <p:sldLayoutId id="2147483724" r:id="rId13"/>
    <p:sldLayoutId id="2147483732" r:id="rId14"/>
    <p:sldLayoutId id="2147483654" r:id="rId15"/>
    <p:sldLayoutId id="2147483733"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166" userDrawn="1">
          <p15:clr>
            <a:srgbClr val="F26B43"/>
          </p15:clr>
        </p15:guide>
        <p15:guide id="3" pos="7514" userDrawn="1">
          <p15:clr>
            <a:srgbClr val="F26B43"/>
          </p15:clr>
        </p15:guide>
        <p15:guide id="4" orient="horz" pos="39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B1A00-8165-A78B-2370-67AD7B005B86}"/>
              </a:ext>
            </a:extLst>
          </p:cNvPr>
          <p:cNvSpPr>
            <a:spLocks noGrp="1"/>
          </p:cNvSpPr>
          <p:nvPr>
            <p:ph type="ctrTitle"/>
          </p:nvPr>
        </p:nvSpPr>
        <p:spPr>
          <a:xfrm>
            <a:off x="250522" y="2450119"/>
            <a:ext cx="5286604" cy="2387600"/>
          </a:xfrm>
        </p:spPr>
        <p:txBody>
          <a:bodyPr anchor="b">
            <a:normAutofit fontScale="90000"/>
          </a:bodyPr>
          <a:lstStyle/>
          <a:p>
            <a:pPr algn="r"/>
            <a:r>
              <a:rPr lang="en-US" sz="5300" b="1" spc="170" dirty="0"/>
              <a:t>New Approaches to Motivation: </a:t>
            </a:r>
            <a:br>
              <a:rPr lang="en-US" sz="3800" b="1" spc="170" dirty="0"/>
            </a:br>
            <a:r>
              <a:rPr lang="en-US" sz="3800" b="1" dirty="0">
                <a:solidFill>
                  <a:schemeClr val="accent1">
                    <a:lumMod val="20000"/>
                    <a:lumOff val="80000"/>
                  </a:schemeClr>
                </a:solidFill>
              </a:rPr>
              <a:t>HIGH STANDARDS, VISIBLE RESPECT </a:t>
            </a:r>
            <a:endParaRPr lang="en-US" sz="3800" dirty="0">
              <a:solidFill>
                <a:schemeClr val="accent1">
                  <a:lumMod val="20000"/>
                  <a:lumOff val="80000"/>
                </a:schemeClr>
              </a:solidFill>
            </a:endParaRPr>
          </a:p>
        </p:txBody>
      </p:sp>
      <p:sp>
        <p:nvSpPr>
          <p:cNvPr id="3" name="Subtitle 2">
            <a:extLst>
              <a:ext uri="{FF2B5EF4-FFF2-40B4-BE49-F238E27FC236}">
                <a16:creationId xmlns:a16="http://schemas.microsoft.com/office/drawing/2014/main" id="{D23CA93A-6543-CEA3-1240-66CF232446F5}"/>
              </a:ext>
            </a:extLst>
          </p:cNvPr>
          <p:cNvSpPr>
            <a:spLocks noGrp="1"/>
          </p:cNvSpPr>
          <p:nvPr>
            <p:ph type="subTitle" idx="1"/>
          </p:nvPr>
        </p:nvSpPr>
        <p:spPr>
          <a:xfrm>
            <a:off x="250522" y="4929794"/>
            <a:ext cx="5286604" cy="1057644"/>
          </a:xfrm>
        </p:spPr>
        <p:txBody>
          <a:bodyPr>
            <a:normAutofit/>
          </a:bodyPr>
          <a:lstStyle/>
          <a:p>
            <a:r>
              <a:rPr lang="it-IT" dirty="0"/>
              <a:t>.</a:t>
            </a:r>
          </a:p>
        </p:txBody>
      </p:sp>
      <p:pic>
        <p:nvPicPr>
          <p:cNvPr id="1026" name="Picture 2" descr="A classroom full of students raising their hands">
            <a:extLst>
              <a:ext uri="{FF2B5EF4-FFF2-40B4-BE49-F238E27FC236}">
                <a16:creationId xmlns:a16="http://schemas.microsoft.com/office/drawing/2014/main" id="{14164765-195F-CF3E-22F4-A3A4E1976D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8493" r="2" b="2"/>
          <a:stretch>
            <a:fillRect/>
          </a:stretch>
        </p:blipFill>
        <p:spPr bwMode="auto">
          <a:xfrm>
            <a:off x="6508750" y="588962"/>
            <a:ext cx="5302250" cy="5680076"/>
          </a:xfrm>
          <a:prstGeom prst="roundRect">
            <a:avLst>
              <a:gd name="adj" fmla="val 0"/>
            </a:avLst>
          </a:prstGeom>
          <a:solidFill>
            <a:srgbClr val="FFFFFF"/>
          </a:solidFill>
        </p:spPr>
      </p:pic>
    </p:spTree>
    <p:extLst>
      <p:ext uri="{BB962C8B-B14F-4D97-AF65-F5344CB8AC3E}">
        <p14:creationId xmlns:p14="http://schemas.microsoft.com/office/powerpoint/2010/main" val="1430912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84623-B948-AC0E-47CA-8CE3F042B6E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A186545-274E-7874-F189-BFD490062688}"/>
              </a:ext>
            </a:extLst>
          </p:cNvPr>
          <p:cNvSpPr>
            <a:spLocks noGrp="1"/>
          </p:cNvSpPr>
          <p:nvPr>
            <p:ph type="body" idx="13"/>
          </p:nvPr>
        </p:nvSpPr>
        <p:spPr>
          <a:xfrm>
            <a:off x="888852" y="516482"/>
            <a:ext cx="11502489" cy="1500187"/>
          </a:xfrm>
        </p:spPr>
        <p:txBody>
          <a:bodyPr/>
          <a:lstStyle/>
          <a:p>
            <a:pPr algn="l"/>
            <a:r>
              <a:rPr lang="en-GB" sz="7200" dirty="0"/>
              <a:t>The perennial complaint</a:t>
            </a:r>
            <a:endParaRPr lang="en-GB" sz="7200" dirty="0">
              <a:solidFill>
                <a:schemeClr val="accent4">
                  <a:lumMod val="75000"/>
                </a:schemeClr>
              </a:solidFill>
            </a:endParaRPr>
          </a:p>
        </p:txBody>
      </p:sp>
      <p:sp>
        <p:nvSpPr>
          <p:cNvPr id="4" name="Title 3">
            <a:extLst>
              <a:ext uri="{FF2B5EF4-FFF2-40B4-BE49-F238E27FC236}">
                <a16:creationId xmlns:a16="http://schemas.microsoft.com/office/drawing/2014/main" id="{31184115-EDD6-AA94-BCBC-ABE3CDD5ED4C}"/>
              </a:ext>
            </a:extLst>
          </p:cNvPr>
          <p:cNvSpPr>
            <a:spLocks noGrp="1"/>
          </p:cNvSpPr>
          <p:nvPr>
            <p:ph type="title"/>
          </p:nvPr>
        </p:nvSpPr>
        <p:spPr>
          <a:xfrm>
            <a:off x="1919435" y="5059694"/>
            <a:ext cx="12074793" cy="2563648"/>
          </a:xfrm>
        </p:spPr>
        <p:txBody>
          <a:bodyPr>
            <a:normAutofit fontScale="90000"/>
          </a:bodyPr>
          <a:lstStyle/>
          <a:p>
            <a:pPr>
              <a:lnSpc>
                <a:spcPct val="100000"/>
              </a:lnSpc>
            </a:pPr>
            <a:r>
              <a:rPr lang="en-US" sz="4400" b="1" dirty="0">
                <a:latin typeface="Bell MT" panose="02020503060305020303" pitchFamily="18" charset="77"/>
              </a:rPr>
              <a:t>A claim that is true in every era is not </a:t>
            </a:r>
            <a:br>
              <a:rPr lang="en-US" sz="4400" b="1" dirty="0">
                <a:latin typeface="Bell MT" panose="02020503060305020303" pitchFamily="18" charset="77"/>
              </a:rPr>
            </a:br>
            <a:r>
              <a:rPr lang="en-US" sz="4400" b="1" dirty="0">
                <a:latin typeface="Bell MT" panose="02020503060305020303" pitchFamily="18" charset="77"/>
              </a:rPr>
              <a:t>describing a generation.</a:t>
            </a:r>
            <a:br>
              <a:rPr lang="en-US" sz="4400" dirty="0">
                <a:latin typeface="Bell MT" panose="02020503060305020303" pitchFamily="18" charset="77"/>
              </a:rPr>
            </a:br>
            <a:br>
              <a:rPr lang="en-US" sz="4400" dirty="0">
                <a:latin typeface="Bell MT" panose="02020503060305020303" pitchFamily="18" charset="77"/>
              </a:rPr>
            </a:br>
            <a:r>
              <a:rPr lang="en-US" sz="4400" b="1" dirty="0">
                <a:latin typeface="Bell MT" panose="02020503060305020303" pitchFamily="18" charset="77"/>
              </a:rPr>
              <a:t>It may be describing what it feels like </a:t>
            </a:r>
            <a:br>
              <a:rPr lang="en-US" sz="4400" b="1" dirty="0">
                <a:latin typeface="Bell MT" panose="02020503060305020303" pitchFamily="18" charset="77"/>
              </a:rPr>
            </a:br>
            <a:r>
              <a:rPr lang="en-US" sz="4400" b="1" dirty="0">
                <a:latin typeface="Bell MT" panose="02020503060305020303" pitchFamily="18" charset="77"/>
              </a:rPr>
              <a:t>to be older than our students</a:t>
            </a:r>
            <a:r>
              <a:rPr lang="en-US" sz="5300" b="1" dirty="0">
                <a:latin typeface="Bell MT" panose="02020503060305020303" pitchFamily="18" charset="77"/>
              </a:rPr>
              <a:t>.</a:t>
            </a:r>
            <a:br>
              <a:rPr lang="en-US" dirty="0">
                <a:latin typeface="Bell MT" panose="02020503060305020303" pitchFamily="18" charset="77"/>
              </a:rPr>
            </a:br>
            <a:endParaRPr lang="en-US" dirty="0">
              <a:latin typeface="Bell MT" panose="02020503060305020303" pitchFamily="18" charset="77"/>
            </a:endParaRPr>
          </a:p>
        </p:txBody>
      </p:sp>
      <p:sp>
        <p:nvSpPr>
          <p:cNvPr id="8" name="Slide Number Placeholder 7">
            <a:extLst>
              <a:ext uri="{FF2B5EF4-FFF2-40B4-BE49-F238E27FC236}">
                <a16:creationId xmlns:a16="http://schemas.microsoft.com/office/drawing/2014/main" id="{93705091-B8BA-99A1-31F3-AC0E3C834220}"/>
              </a:ext>
            </a:extLst>
          </p:cNvPr>
          <p:cNvSpPr>
            <a:spLocks noGrp="1"/>
          </p:cNvSpPr>
          <p:nvPr>
            <p:ph type="sldNum" sz="quarter" idx="12"/>
          </p:nvPr>
        </p:nvSpPr>
        <p:spPr/>
        <p:txBody>
          <a:bodyPr/>
          <a:lstStyle/>
          <a:p>
            <a:fld id="{B7793D63-4606-4330-8A78-14EEC29A5E47}" type="slidenum">
              <a:rPr lang="en-GB" smtClean="0"/>
              <a:t>10</a:t>
            </a:fld>
            <a:endParaRPr lang="en-GB"/>
          </a:p>
        </p:txBody>
      </p:sp>
      <p:sp>
        <p:nvSpPr>
          <p:cNvPr id="2" name="Title 3">
            <a:extLst>
              <a:ext uri="{FF2B5EF4-FFF2-40B4-BE49-F238E27FC236}">
                <a16:creationId xmlns:a16="http://schemas.microsoft.com/office/drawing/2014/main" id="{F0516C2C-FEA5-A5E5-DDBE-C842C8CDF385}"/>
              </a:ext>
            </a:extLst>
          </p:cNvPr>
          <p:cNvSpPr txBox="1">
            <a:spLocks/>
          </p:cNvSpPr>
          <p:nvPr/>
        </p:nvSpPr>
        <p:spPr>
          <a:xfrm>
            <a:off x="888852" y="2016669"/>
            <a:ext cx="10508018" cy="1791990"/>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dirty="0">
                <a:solidFill>
                  <a:schemeClr val="tx2">
                    <a:lumMod val="60000"/>
                    <a:lumOff val="40000"/>
                  </a:schemeClr>
                </a:solidFill>
                <a:latin typeface="Bell MT" panose="02020503060305020303" pitchFamily="18" charset="77"/>
              </a:rPr>
              <a:t>“They’re less prepared, less serious, less hard-working, more entitled.”</a:t>
            </a:r>
            <a:endParaRPr lang="en-GB" sz="4800" dirty="0">
              <a:solidFill>
                <a:schemeClr val="tx2">
                  <a:lumMod val="60000"/>
                  <a:lumOff val="40000"/>
                </a:schemeClr>
              </a:solidFill>
              <a:latin typeface="Bell MT" panose="02020503060305020303" pitchFamily="18" charset="77"/>
            </a:endParaRPr>
          </a:p>
        </p:txBody>
      </p:sp>
    </p:spTree>
    <p:extLst>
      <p:ext uri="{BB962C8B-B14F-4D97-AF65-F5344CB8AC3E}">
        <p14:creationId xmlns:p14="http://schemas.microsoft.com/office/powerpoint/2010/main" val="2082898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Accelerator in a Teenage Brain">
            <a:extLst>
              <a:ext uri="{FF2B5EF4-FFF2-40B4-BE49-F238E27FC236}">
                <a16:creationId xmlns:a16="http://schemas.microsoft.com/office/drawing/2014/main" id="{1893D11D-8EB6-B4DA-7727-10E2275506A5}"/>
              </a:ext>
            </a:extLst>
          </p:cNvPr>
          <p:cNvPicPr>
            <a:picLocks noChangeAspect="1"/>
          </p:cNvPicPr>
          <p:nvPr/>
        </p:nvPicPr>
        <p:blipFill>
          <a:blip r:embed="rId2"/>
          <a:stretch>
            <a:fillRect/>
          </a:stretch>
        </p:blipFill>
        <p:spPr>
          <a:xfrm>
            <a:off x="5452111" y="465151"/>
            <a:ext cx="6552038" cy="6319695"/>
          </a:xfrm>
          <a:prstGeom prst="rect">
            <a:avLst/>
          </a:prstGeom>
        </p:spPr>
      </p:pic>
      <p:sp>
        <p:nvSpPr>
          <p:cNvPr id="2" name="Text Placeholder 1">
            <a:extLst>
              <a:ext uri="{FF2B5EF4-FFF2-40B4-BE49-F238E27FC236}">
                <a16:creationId xmlns:a16="http://schemas.microsoft.com/office/drawing/2014/main" id="{B807F5A8-2F31-DDE8-F641-98FC8F99900E}"/>
              </a:ext>
            </a:extLst>
          </p:cNvPr>
          <p:cNvSpPr>
            <a:spLocks noGrp="1"/>
          </p:cNvSpPr>
          <p:nvPr>
            <p:ph type="body" idx="1"/>
          </p:nvPr>
        </p:nvSpPr>
        <p:spPr>
          <a:xfrm>
            <a:off x="363393" y="2024142"/>
            <a:ext cx="4798236" cy="551426"/>
          </a:xfrm>
        </p:spPr>
        <p:txBody>
          <a:bodyPr/>
          <a:lstStyle/>
          <a:p>
            <a:r>
              <a:rPr lang="en-GB" sz="4800" dirty="0">
                <a:solidFill>
                  <a:schemeClr val="tx1"/>
                </a:solidFill>
              </a:rPr>
              <a:t>II. The TEENAGE BRAIN Thing</a:t>
            </a:r>
          </a:p>
        </p:txBody>
      </p:sp>
      <p:sp>
        <p:nvSpPr>
          <p:cNvPr id="3" name="Title 2">
            <a:extLst>
              <a:ext uri="{FF2B5EF4-FFF2-40B4-BE49-F238E27FC236}">
                <a16:creationId xmlns:a16="http://schemas.microsoft.com/office/drawing/2014/main" id="{C512DC8B-FBB4-7B7D-9A55-29067BC83DB3}"/>
              </a:ext>
            </a:extLst>
          </p:cNvPr>
          <p:cNvSpPr>
            <a:spLocks noGrp="1"/>
          </p:cNvSpPr>
          <p:nvPr>
            <p:ph type="title"/>
          </p:nvPr>
        </p:nvSpPr>
        <p:spPr>
          <a:xfrm>
            <a:off x="363393" y="2535870"/>
            <a:ext cx="5635625" cy="3343541"/>
          </a:xfrm>
        </p:spPr>
        <p:txBody>
          <a:bodyPr>
            <a:normAutofit/>
          </a:bodyPr>
          <a:lstStyle/>
          <a:p>
            <a:r>
              <a:rPr lang="en-US" sz="4400" i="1" dirty="0">
                <a:solidFill>
                  <a:srgbClr val="C00000"/>
                </a:solidFill>
              </a:rPr>
              <a:t>Their brains are not developed, so…</a:t>
            </a:r>
            <a:endParaRPr lang="en-GB" sz="4400" i="1" dirty="0">
              <a:solidFill>
                <a:srgbClr val="C00000"/>
              </a:solidFill>
            </a:endParaRPr>
          </a:p>
        </p:txBody>
      </p:sp>
      <p:sp>
        <p:nvSpPr>
          <p:cNvPr id="23" name="Text Placeholder 22">
            <a:extLst>
              <a:ext uri="{FF2B5EF4-FFF2-40B4-BE49-F238E27FC236}">
                <a16:creationId xmlns:a16="http://schemas.microsoft.com/office/drawing/2014/main" id="{CAB750DE-0606-C5EE-713B-8DCA56BDF8CF}"/>
              </a:ext>
            </a:extLst>
          </p:cNvPr>
          <p:cNvSpPr>
            <a:spLocks noGrp="1"/>
          </p:cNvSpPr>
          <p:nvPr>
            <p:ph type="body" sz="quarter" idx="10"/>
          </p:nvPr>
        </p:nvSpPr>
        <p:spPr>
          <a:xfrm>
            <a:off x="460375" y="964734"/>
            <a:ext cx="893209" cy="575607"/>
          </a:xfrm>
        </p:spPr>
        <p:txBody>
          <a:bodyPr/>
          <a:lstStyle/>
          <a:p>
            <a:endParaRPr lang="en-GB" dirty="0"/>
          </a:p>
        </p:txBody>
      </p:sp>
      <p:cxnSp>
        <p:nvCxnSpPr>
          <p:cNvPr id="15" name="Straight Connector 14">
            <a:extLst>
              <a:ext uri="{FF2B5EF4-FFF2-40B4-BE49-F238E27FC236}">
                <a16:creationId xmlns:a16="http://schemas.microsoft.com/office/drawing/2014/main" id="{8522C5DE-27BF-3CCA-0F23-6852EB8EEDC0}"/>
              </a:ext>
            </a:extLst>
          </p:cNvPr>
          <p:cNvCxnSpPr>
            <a:cxnSpLocks/>
          </p:cNvCxnSpPr>
          <p:nvPr/>
        </p:nvCxnSpPr>
        <p:spPr>
          <a:xfrm>
            <a:off x="595745" y="4558145"/>
            <a:ext cx="5403273" cy="0"/>
          </a:xfrm>
          <a:prstGeom prst="line">
            <a:avLst/>
          </a:prstGeom>
          <a:ln/>
        </p:spPr>
        <p:style>
          <a:lnRef idx="1">
            <a:schemeClr val="accent5"/>
          </a:lnRef>
          <a:fillRef idx="0">
            <a:schemeClr val="accent5"/>
          </a:fillRef>
          <a:effectRef idx="0">
            <a:schemeClr val="accent5"/>
          </a:effectRef>
          <a:fontRef idx="minor">
            <a:schemeClr val="tx1"/>
          </a:fontRef>
        </p:style>
      </p:cxnSp>
      <p:sp>
        <p:nvSpPr>
          <p:cNvPr id="6" name="Picture Placeholder 5">
            <a:extLst>
              <a:ext uri="{FF2B5EF4-FFF2-40B4-BE49-F238E27FC236}">
                <a16:creationId xmlns:a16="http://schemas.microsoft.com/office/drawing/2014/main" id="{146F5902-512F-FE24-F31B-D23C15A22CDE}"/>
              </a:ext>
            </a:extLst>
          </p:cNvPr>
          <p:cNvSpPr>
            <a:spLocks noGrp="1"/>
          </p:cNvSpPr>
          <p:nvPr>
            <p:ph type="pic" idx="13"/>
          </p:nvPr>
        </p:nvSpPr>
        <p:spPr>
          <a:xfrm>
            <a:off x="7133982" y="210213"/>
            <a:ext cx="4937558" cy="6437574"/>
          </a:xfrm>
        </p:spPr>
        <p:txBody>
          <a:bodyPr/>
          <a:lstStyle/>
          <a:p>
            <a:endParaRPr lang="en-US"/>
          </a:p>
        </p:txBody>
      </p:sp>
    </p:spTree>
    <p:extLst>
      <p:ext uri="{BB962C8B-B14F-4D97-AF65-F5344CB8AC3E}">
        <p14:creationId xmlns:p14="http://schemas.microsoft.com/office/powerpoint/2010/main" val="587455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D54DF1-B1F6-36A7-6D42-71B6D9A8617B}"/>
              </a:ext>
            </a:extLst>
          </p:cNvPr>
          <p:cNvSpPr>
            <a:spLocks noGrp="1"/>
          </p:cNvSpPr>
          <p:nvPr>
            <p:ph type="sldNum" sz="quarter" idx="12"/>
          </p:nvPr>
        </p:nvSpPr>
        <p:spPr>
          <a:xfrm>
            <a:off x="8610599" y="6356350"/>
            <a:ext cx="3317875" cy="365125"/>
          </a:xfrm>
        </p:spPr>
        <p:txBody>
          <a:bodyPr/>
          <a:lstStyle/>
          <a:p>
            <a:fld id="{B7793D63-4606-4330-8A78-14EEC29A5E47}" type="slidenum">
              <a:rPr lang="en-US" smtClean="0"/>
              <a:pPr/>
              <a:t>12</a:t>
            </a:fld>
            <a:endParaRPr lang="en-US" dirty="0"/>
          </a:p>
        </p:txBody>
      </p:sp>
      <p:sp>
        <p:nvSpPr>
          <p:cNvPr id="4" name="Title 3">
            <a:extLst>
              <a:ext uri="{FF2B5EF4-FFF2-40B4-BE49-F238E27FC236}">
                <a16:creationId xmlns:a16="http://schemas.microsoft.com/office/drawing/2014/main" id="{9A619A1F-8F29-4125-2E94-64C088358E8F}"/>
              </a:ext>
            </a:extLst>
          </p:cNvPr>
          <p:cNvSpPr>
            <a:spLocks noGrp="1"/>
          </p:cNvSpPr>
          <p:nvPr>
            <p:ph type="title"/>
          </p:nvPr>
        </p:nvSpPr>
        <p:spPr>
          <a:xfrm>
            <a:off x="263525" y="368300"/>
            <a:ext cx="11664950" cy="1325563"/>
          </a:xfrm>
        </p:spPr>
        <p:txBody>
          <a:bodyPr/>
          <a:lstStyle/>
          <a:p>
            <a:r>
              <a:rPr lang="en-US" dirty="0"/>
              <a:t>The “Teenage” Brain (but through mid-20s)</a:t>
            </a:r>
          </a:p>
        </p:txBody>
      </p:sp>
      <p:sp>
        <p:nvSpPr>
          <p:cNvPr id="5" name="Text Placeholder 4">
            <a:extLst>
              <a:ext uri="{FF2B5EF4-FFF2-40B4-BE49-F238E27FC236}">
                <a16:creationId xmlns:a16="http://schemas.microsoft.com/office/drawing/2014/main" id="{6AC390B2-7660-6217-3566-B04CEAF59D80}"/>
              </a:ext>
            </a:extLst>
          </p:cNvPr>
          <p:cNvSpPr>
            <a:spLocks noGrp="1"/>
          </p:cNvSpPr>
          <p:nvPr>
            <p:ph type="body" sz="quarter" idx="17"/>
          </p:nvPr>
        </p:nvSpPr>
        <p:spPr>
          <a:xfrm>
            <a:off x="506413" y="2355143"/>
            <a:ext cx="5105579" cy="512747"/>
          </a:xfrm>
        </p:spPr>
        <p:txBody>
          <a:bodyPr/>
          <a:lstStyle/>
          <a:p>
            <a:r>
              <a:rPr lang="en-US" dirty="0"/>
              <a:t>True:</a:t>
            </a:r>
          </a:p>
        </p:txBody>
      </p:sp>
      <p:sp>
        <p:nvSpPr>
          <p:cNvPr id="6" name="Text Placeholder 5">
            <a:extLst>
              <a:ext uri="{FF2B5EF4-FFF2-40B4-BE49-F238E27FC236}">
                <a16:creationId xmlns:a16="http://schemas.microsoft.com/office/drawing/2014/main" id="{6A4CBFFE-B9AB-EA25-914F-0BB8F177C4AD}"/>
              </a:ext>
            </a:extLst>
          </p:cNvPr>
          <p:cNvSpPr>
            <a:spLocks noGrp="1"/>
          </p:cNvSpPr>
          <p:nvPr>
            <p:ph type="body" sz="quarter" idx="20"/>
          </p:nvPr>
        </p:nvSpPr>
        <p:spPr>
          <a:xfrm>
            <a:off x="506413" y="2867890"/>
            <a:ext cx="5105580" cy="3275040"/>
          </a:xfrm>
        </p:spPr>
        <p:txBody>
          <a:bodyPr>
            <a:normAutofit/>
          </a:bodyPr>
          <a:lstStyle/>
          <a:p>
            <a:r>
              <a:rPr lang="en-US" sz="2800" dirty="0"/>
              <a:t>The maturation of the prefrontal brain continues into the mid-20s.</a:t>
            </a:r>
          </a:p>
          <a:p>
            <a:r>
              <a:rPr lang="en-US" sz="2800" dirty="0"/>
              <a:t>Risk-assessment is less well- developed.</a:t>
            </a:r>
          </a:p>
          <a:p>
            <a:r>
              <a:rPr lang="en-US" sz="2800" dirty="0"/>
              <a:t>Social status and standing is a highly active motivator.</a:t>
            </a:r>
          </a:p>
          <a:p>
            <a:endParaRPr lang="en-US" dirty="0"/>
          </a:p>
        </p:txBody>
      </p:sp>
      <p:sp>
        <p:nvSpPr>
          <p:cNvPr id="7" name="Text Placeholder 6">
            <a:extLst>
              <a:ext uri="{FF2B5EF4-FFF2-40B4-BE49-F238E27FC236}">
                <a16:creationId xmlns:a16="http://schemas.microsoft.com/office/drawing/2014/main" id="{398CF962-F16A-DB5F-6F90-22841DDF5AFA}"/>
              </a:ext>
            </a:extLst>
          </p:cNvPr>
          <p:cNvSpPr>
            <a:spLocks noGrp="1"/>
          </p:cNvSpPr>
          <p:nvPr>
            <p:ph type="body" sz="quarter" idx="21"/>
          </p:nvPr>
        </p:nvSpPr>
        <p:spPr>
          <a:xfrm>
            <a:off x="6579476" y="2315241"/>
            <a:ext cx="5105579" cy="512747"/>
          </a:xfrm>
        </p:spPr>
        <p:txBody>
          <a:bodyPr/>
          <a:lstStyle/>
          <a:p>
            <a:r>
              <a:rPr lang="en-US" dirty="0">
                <a:solidFill>
                  <a:schemeClr val="accent2">
                    <a:lumMod val="50000"/>
                  </a:schemeClr>
                </a:solidFill>
              </a:rPr>
              <a:t>False</a:t>
            </a:r>
            <a:r>
              <a:rPr lang="en-US" dirty="0"/>
              <a:t>:</a:t>
            </a:r>
          </a:p>
        </p:txBody>
      </p:sp>
      <p:sp>
        <p:nvSpPr>
          <p:cNvPr id="8" name="Text Placeholder 7">
            <a:extLst>
              <a:ext uri="{FF2B5EF4-FFF2-40B4-BE49-F238E27FC236}">
                <a16:creationId xmlns:a16="http://schemas.microsoft.com/office/drawing/2014/main" id="{35408AE2-E27C-EA14-4312-F3A64AF074F6}"/>
              </a:ext>
            </a:extLst>
          </p:cNvPr>
          <p:cNvSpPr>
            <a:spLocks noGrp="1"/>
          </p:cNvSpPr>
          <p:nvPr>
            <p:ph type="body" sz="quarter" idx="22"/>
          </p:nvPr>
        </p:nvSpPr>
        <p:spPr>
          <a:xfrm>
            <a:off x="6579476" y="2863002"/>
            <a:ext cx="5105580" cy="3275040"/>
          </a:xfrm>
        </p:spPr>
        <p:txBody>
          <a:bodyPr/>
          <a:lstStyle/>
          <a:p>
            <a:pPr lvl="0"/>
            <a:r>
              <a:rPr lang="en-US" sz="2800" noProof="0" dirty="0"/>
              <a:t>That this predicts individual students</a:t>
            </a:r>
            <a:r>
              <a:rPr lang="en-US" sz="2800" dirty="0"/>
              <a:t>’ behavior. </a:t>
            </a:r>
          </a:p>
          <a:p>
            <a:pPr lvl="0"/>
            <a:r>
              <a:rPr lang="en-US" sz="2800" noProof="0" dirty="0"/>
              <a:t>That students are </a:t>
            </a:r>
            <a:r>
              <a:rPr lang="en-US" sz="2800" dirty="0"/>
              <a:t>incapable of making good decisions.</a:t>
            </a:r>
          </a:p>
          <a:p>
            <a:pPr lvl="0"/>
            <a:r>
              <a:rPr lang="en-US" sz="2800" dirty="0"/>
              <a:t>That students are incapable of sound judgment.</a:t>
            </a:r>
          </a:p>
          <a:p>
            <a:pPr lvl="0"/>
            <a:endParaRPr lang="en-US" dirty="0"/>
          </a:p>
        </p:txBody>
      </p:sp>
    </p:spTree>
    <p:extLst>
      <p:ext uri="{BB962C8B-B14F-4D97-AF65-F5344CB8AC3E}">
        <p14:creationId xmlns:p14="http://schemas.microsoft.com/office/powerpoint/2010/main" val="143384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2DF091-4DE7-13B7-2253-4DA8655942EC}"/>
              </a:ext>
            </a:extLst>
          </p:cNvPr>
          <p:cNvPicPr>
            <a:picLocks noChangeAspect="1"/>
          </p:cNvPicPr>
          <p:nvPr/>
        </p:nvPicPr>
        <p:blipFill>
          <a:blip r:embed="rId2">
            <a:extLst>
              <a:ext uri="{28A0092B-C50C-407E-A947-70E740481C1C}">
                <a14:useLocalDpi xmlns:a14="http://schemas.microsoft.com/office/drawing/2010/main" val="0"/>
              </a:ext>
            </a:extLst>
          </a:blip>
          <a:srcRect t="3371" b="12359"/>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423901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E196A-D4A2-F4BE-8523-F438A4AA76A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B0C9259-7C22-C7ED-DDBB-F4DCE45C49EF}"/>
              </a:ext>
            </a:extLst>
          </p:cNvPr>
          <p:cNvPicPr>
            <a:picLocks noChangeAspect="1"/>
          </p:cNvPicPr>
          <p:nvPr/>
        </p:nvPicPr>
        <p:blipFill>
          <a:blip r:embed="rId2">
            <a:extLst>
              <a:ext uri="{28A0092B-C50C-407E-A947-70E740481C1C}">
                <a14:useLocalDpi xmlns:a14="http://schemas.microsoft.com/office/drawing/2010/main" val="0"/>
              </a:ext>
            </a:extLst>
          </a:blip>
          <a:srcRect t="3371" b="12359"/>
          <a:stretch>
            <a:fillRect/>
          </a:stretch>
        </p:blipFill>
        <p:spPr>
          <a:xfrm>
            <a:off x="0" y="-82286"/>
            <a:ext cx="12191980" cy="6857990"/>
          </a:xfrm>
          <a:prstGeom prst="rect">
            <a:avLst/>
          </a:prstGeom>
          <a:noFill/>
        </p:spPr>
      </p:pic>
      <p:sp>
        <p:nvSpPr>
          <p:cNvPr id="2" name="TextBox 1">
            <a:extLst>
              <a:ext uri="{FF2B5EF4-FFF2-40B4-BE49-F238E27FC236}">
                <a16:creationId xmlns:a16="http://schemas.microsoft.com/office/drawing/2014/main" id="{A8CF2F51-5660-67F1-B7A7-834BF19ADC5A}"/>
              </a:ext>
            </a:extLst>
          </p:cNvPr>
          <p:cNvSpPr txBox="1"/>
          <p:nvPr/>
        </p:nvSpPr>
        <p:spPr>
          <a:xfrm>
            <a:off x="896112" y="576072"/>
            <a:ext cx="3712464" cy="4893647"/>
          </a:xfrm>
          <a:prstGeom prst="rect">
            <a:avLst/>
          </a:prstGeom>
          <a:noFill/>
        </p:spPr>
        <p:txBody>
          <a:bodyPr wrap="square" rtlCol="0">
            <a:spAutoFit/>
          </a:bodyPr>
          <a:lstStyle/>
          <a:p>
            <a:r>
              <a:rPr lang="en-US" sz="2400" b="1" dirty="0"/>
              <a:t>24 years old</a:t>
            </a:r>
          </a:p>
          <a:p>
            <a:r>
              <a:rPr lang="en-US" sz="2400" b="1" dirty="0"/>
              <a:t>Graduated near top of college class</a:t>
            </a:r>
          </a:p>
          <a:p>
            <a:r>
              <a:rPr lang="en-US" sz="2400" b="1" dirty="0"/>
              <a:t>Now a 2</a:t>
            </a:r>
            <a:r>
              <a:rPr lang="en-US" sz="2400" b="1" baseline="30000" dirty="0"/>
              <a:t>nd</a:t>
            </a:r>
            <a:r>
              <a:rPr lang="en-US" sz="2400" b="1" dirty="0"/>
              <a:t> year grad student.</a:t>
            </a:r>
          </a:p>
          <a:p>
            <a:endParaRPr lang="en-US" sz="2400" dirty="0"/>
          </a:p>
          <a:p>
            <a:pPr marL="342900" indent="-342900">
              <a:buFont typeface="Arial" panose="020B0604020202020204" pitchFamily="34" charset="0"/>
              <a:buChar char="•"/>
            </a:pPr>
            <a:r>
              <a:rPr lang="en-US" sz="2400" dirty="0"/>
              <a:t>Extensive volunteer work.</a:t>
            </a:r>
          </a:p>
          <a:p>
            <a:pPr marL="342900" indent="-342900">
              <a:buFont typeface="Arial" panose="020B0604020202020204" pitchFamily="34" charset="0"/>
              <a:buChar char="•"/>
            </a:pPr>
            <a:r>
              <a:rPr lang="en-US" sz="2400" dirty="0"/>
              <a:t>Organized and planned a successful fundraiser</a:t>
            </a:r>
          </a:p>
          <a:p>
            <a:pPr marL="342900" indent="-342900">
              <a:buFont typeface="Arial" panose="020B0604020202020204" pitchFamily="34" charset="0"/>
              <a:buChar char="•"/>
            </a:pPr>
            <a:r>
              <a:rPr lang="en-US" sz="2400" dirty="0"/>
              <a:t>Travels home regularly to support a parent who has a chronic illness.</a:t>
            </a:r>
          </a:p>
        </p:txBody>
      </p:sp>
    </p:spTree>
    <p:extLst>
      <p:ext uri="{BB962C8B-B14F-4D97-AF65-F5344CB8AC3E}">
        <p14:creationId xmlns:p14="http://schemas.microsoft.com/office/powerpoint/2010/main" val="2268000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D4898-FEAD-7A04-CC32-A383BE69910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544B33D-BD42-3EBC-50CA-EF19DEB6D7F7}"/>
              </a:ext>
            </a:extLst>
          </p:cNvPr>
          <p:cNvPicPr>
            <a:picLocks noChangeAspect="1"/>
          </p:cNvPicPr>
          <p:nvPr/>
        </p:nvPicPr>
        <p:blipFill>
          <a:blip r:embed="rId2">
            <a:extLst>
              <a:ext uri="{28A0092B-C50C-407E-A947-70E740481C1C}">
                <a14:useLocalDpi xmlns:a14="http://schemas.microsoft.com/office/drawing/2010/main" val="0"/>
              </a:ext>
            </a:extLst>
          </a:blip>
          <a:srcRect t="3371" b="12359"/>
          <a:stretch>
            <a:fillRect/>
          </a:stretch>
        </p:blipFill>
        <p:spPr>
          <a:xfrm>
            <a:off x="0" y="-82286"/>
            <a:ext cx="12191980" cy="6857990"/>
          </a:xfrm>
          <a:prstGeom prst="rect">
            <a:avLst/>
          </a:prstGeom>
          <a:noFill/>
        </p:spPr>
      </p:pic>
      <p:sp>
        <p:nvSpPr>
          <p:cNvPr id="2" name="TextBox 1">
            <a:extLst>
              <a:ext uri="{FF2B5EF4-FFF2-40B4-BE49-F238E27FC236}">
                <a16:creationId xmlns:a16="http://schemas.microsoft.com/office/drawing/2014/main" id="{F707E6D4-CFBF-6415-8874-BFDDB419C852}"/>
              </a:ext>
            </a:extLst>
          </p:cNvPr>
          <p:cNvSpPr txBox="1"/>
          <p:nvPr/>
        </p:nvSpPr>
        <p:spPr>
          <a:xfrm>
            <a:off x="859536" y="2029968"/>
            <a:ext cx="3712464" cy="2062103"/>
          </a:xfrm>
          <a:prstGeom prst="rect">
            <a:avLst/>
          </a:prstGeom>
          <a:noFill/>
        </p:spPr>
        <p:txBody>
          <a:bodyPr wrap="square" rtlCol="0">
            <a:spAutoFit/>
          </a:bodyPr>
          <a:lstStyle/>
          <a:p>
            <a:r>
              <a:rPr lang="en-US" sz="3200" b="1" i="1" dirty="0"/>
              <a:t>All this with her poor little underdeveloped prefrontal cortex.</a:t>
            </a:r>
          </a:p>
        </p:txBody>
      </p:sp>
    </p:spTree>
    <p:extLst>
      <p:ext uri="{BB962C8B-B14F-4D97-AF65-F5344CB8AC3E}">
        <p14:creationId xmlns:p14="http://schemas.microsoft.com/office/powerpoint/2010/main" val="3873220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70560" y="742188"/>
            <a:ext cx="10850880" cy="829056"/>
          </a:xfrm>
          <a:prstGeom prst="rect">
            <a:avLst/>
          </a:prstGeom>
          <a:noFill/>
          <a:ln/>
        </p:spPr>
        <p:txBody>
          <a:bodyPr wrap="square" lIns="0" tIns="0" rIns="0" bIns="0" rtlCol="0" anchor="t"/>
          <a:lstStyle/>
          <a:p>
            <a:r>
              <a:rPr lang="en-US" sz="4000" b="1" dirty="0">
                <a:latin typeface="Cambria" pitchFamily="34" charset="0"/>
                <a:ea typeface="Cambria" pitchFamily="34" charset="-122"/>
                <a:cs typeface="Cambria" pitchFamily="34" charset="-120"/>
              </a:rPr>
              <a:t>The reframe</a:t>
            </a:r>
            <a:endParaRPr lang="en-US" sz="4000" dirty="0"/>
          </a:p>
        </p:txBody>
      </p:sp>
      <p:sp>
        <p:nvSpPr>
          <p:cNvPr id="4" name="Text 2"/>
          <p:cNvSpPr/>
          <p:nvPr/>
        </p:nvSpPr>
        <p:spPr>
          <a:xfrm>
            <a:off x="670560" y="1682496"/>
            <a:ext cx="609600" cy="609600"/>
          </a:xfrm>
          <a:prstGeom prst="rect">
            <a:avLst/>
          </a:prstGeom>
          <a:noFill/>
          <a:ln/>
        </p:spPr>
        <p:txBody>
          <a:bodyPr wrap="square" lIns="0" tIns="0" rIns="0" bIns="0" rtlCol="0" anchor="ctr"/>
          <a:lstStyle/>
          <a:p>
            <a:pPr algn="ctr"/>
            <a:r>
              <a:rPr lang="en-US" sz="4000" b="1" dirty="0">
                <a:solidFill>
                  <a:srgbClr val="FFFFFF"/>
                </a:solidFill>
                <a:latin typeface="Cambria" pitchFamily="34" charset="0"/>
                <a:ea typeface="Cambria" pitchFamily="34" charset="-122"/>
                <a:cs typeface="Cambria" pitchFamily="34" charset="-120"/>
              </a:rPr>
              <a:t>“</a:t>
            </a:r>
            <a:endParaRPr lang="en-US" sz="4000" dirty="0"/>
          </a:p>
        </p:txBody>
      </p:sp>
      <p:sp>
        <p:nvSpPr>
          <p:cNvPr id="5" name="Text 3"/>
          <p:cNvSpPr/>
          <p:nvPr/>
        </p:nvSpPr>
        <p:spPr>
          <a:xfrm>
            <a:off x="2206752" y="1819656"/>
            <a:ext cx="6278880" cy="1828800"/>
          </a:xfrm>
          <a:prstGeom prst="rect">
            <a:avLst/>
          </a:prstGeom>
          <a:noFill/>
          <a:ln/>
        </p:spPr>
        <p:txBody>
          <a:bodyPr wrap="square" lIns="0" tIns="0" rIns="0" bIns="0" rtlCol="0" anchor="t"/>
          <a:lstStyle/>
          <a:p>
            <a:pPr>
              <a:lnSpc>
                <a:spcPts val="4267"/>
              </a:lnSpc>
            </a:pPr>
            <a:r>
              <a:rPr lang="en-US" sz="3067" b="1" dirty="0">
                <a:solidFill>
                  <a:srgbClr val="6D2E46"/>
                </a:solidFill>
                <a:latin typeface="Cambria" pitchFamily="34" charset="0"/>
                <a:ea typeface="Cambria" pitchFamily="34" charset="-122"/>
                <a:cs typeface="Cambria" pitchFamily="34" charset="-120"/>
              </a:rPr>
              <a:t>From roughly ten to twenty-five, motivation tends to reorganize around </a:t>
            </a:r>
            <a:r>
              <a:rPr lang="en-US" sz="4000" b="1" dirty="0">
                <a:solidFill>
                  <a:srgbClr val="6D2E46"/>
                </a:solidFill>
                <a:latin typeface="Cambria" pitchFamily="34" charset="0"/>
                <a:ea typeface="Cambria" pitchFamily="34" charset="-122"/>
                <a:cs typeface="Cambria" pitchFamily="34" charset="-120"/>
              </a:rPr>
              <a:t>status and respect </a:t>
            </a:r>
            <a:r>
              <a:rPr lang="en-US" sz="3067" b="1" dirty="0">
                <a:solidFill>
                  <a:srgbClr val="6D2E46"/>
                </a:solidFill>
                <a:latin typeface="Cambria" pitchFamily="34" charset="0"/>
                <a:ea typeface="Cambria" pitchFamily="34" charset="-122"/>
                <a:cs typeface="Cambria" pitchFamily="34" charset="-120"/>
              </a:rPr>
              <a:t>—being taken seriously by people whose opinion matters.</a:t>
            </a:r>
            <a:endParaRPr lang="en-US" sz="3067"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00EA2C-833C-83CB-8F70-433EB85E1CE9}"/>
              </a:ext>
            </a:extLst>
          </p:cNvPr>
          <p:cNvSpPr>
            <a:spLocks noGrp="1"/>
          </p:cNvSpPr>
          <p:nvPr>
            <p:ph type="sldNum" sz="quarter" idx="12"/>
          </p:nvPr>
        </p:nvSpPr>
        <p:spPr>
          <a:xfrm>
            <a:off x="8610599" y="6356350"/>
            <a:ext cx="3317875" cy="365125"/>
          </a:xfrm>
        </p:spPr>
        <p:txBody>
          <a:bodyPr/>
          <a:lstStyle/>
          <a:p>
            <a:fld id="{B7793D63-4606-4330-8A78-14EEC29A5E47}" type="slidenum">
              <a:rPr lang="en-GB" smtClean="0"/>
              <a:pPr/>
              <a:t>17</a:t>
            </a:fld>
            <a:endParaRPr lang="en-GB"/>
          </a:p>
        </p:txBody>
      </p:sp>
      <p:sp>
        <p:nvSpPr>
          <p:cNvPr id="4" name="Text Placeholder 3">
            <a:extLst>
              <a:ext uri="{FF2B5EF4-FFF2-40B4-BE49-F238E27FC236}">
                <a16:creationId xmlns:a16="http://schemas.microsoft.com/office/drawing/2014/main" id="{9AB44E62-A336-4D01-0E83-E3331DE74867}"/>
              </a:ext>
            </a:extLst>
          </p:cNvPr>
          <p:cNvSpPr>
            <a:spLocks noGrp="1"/>
          </p:cNvSpPr>
          <p:nvPr>
            <p:ph type="body" sz="quarter" idx="16"/>
          </p:nvPr>
        </p:nvSpPr>
        <p:spPr>
          <a:xfrm>
            <a:off x="438150" y="3977511"/>
            <a:ext cx="3457575" cy="2077214"/>
          </a:xfrm>
        </p:spPr>
        <p:txBody>
          <a:bodyPr>
            <a:normAutofit/>
          </a:bodyPr>
          <a:lstStyle/>
          <a:p>
            <a:r>
              <a:rPr lang="en-GB" sz="4000" dirty="0"/>
              <a:t>The problem is their birth year.</a:t>
            </a:r>
          </a:p>
        </p:txBody>
      </p:sp>
      <p:sp>
        <p:nvSpPr>
          <p:cNvPr id="5" name="Text Placeholder 4">
            <a:extLst>
              <a:ext uri="{FF2B5EF4-FFF2-40B4-BE49-F238E27FC236}">
                <a16:creationId xmlns:a16="http://schemas.microsoft.com/office/drawing/2014/main" id="{8D3497C6-9191-8942-94BF-08FC5E16F661}"/>
              </a:ext>
            </a:extLst>
          </p:cNvPr>
          <p:cNvSpPr>
            <a:spLocks noGrp="1"/>
          </p:cNvSpPr>
          <p:nvPr>
            <p:ph type="body" idx="19"/>
          </p:nvPr>
        </p:nvSpPr>
        <p:spPr>
          <a:xfrm>
            <a:off x="438150" y="3070225"/>
            <a:ext cx="3457575" cy="920750"/>
          </a:xfrm>
        </p:spPr>
        <p:txBody>
          <a:bodyPr/>
          <a:lstStyle/>
          <a:p>
            <a:r>
              <a:rPr lang="en-US" dirty="0"/>
              <a:t>01.</a:t>
            </a:r>
            <a:endParaRPr lang="en-GB" dirty="0"/>
          </a:p>
        </p:txBody>
      </p:sp>
      <p:sp>
        <p:nvSpPr>
          <p:cNvPr id="6" name="Text Placeholder 5">
            <a:extLst>
              <a:ext uri="{FF2B5EF4-FFF2-40B4-BE49-F238E27FC236}">
                <a16:creationId xmlns:a16="http://schemas.microsoft.com/office/drawing/2014/main" id="{83345038-269B-B890-A21E-4629122D3237}"/>
              </a:ext>
            </a:extLst>
          </p:cNvPr>
          <p:cNvSpPr>
            <a:spLocks noGrp="1"/>
          </p:cNvSpPr>
          <p:nvPr>
            <p:ph type="body" sz="quarter" idx="20"/>
          </p:nvPr>
        </p:nvSpPr>
        <p:spPr>
          <a:xfrm>
            <a:off x="8296275" y="3977511"/>
            <a:ext cx="3457575" cy="2077214"/>
          </a:xfrm>
        </p:spPr>
        <p:txBody>
          <a:bodyPr>
            <a:normAutofit/>
          </a:bodyPr>
          <a:lstStyle/>
          <a:p>
            <a:r>
              <a:rPr lang="en-GB" sz="4000" dirty="0"/>
              <a:t>The problem </a:t>
            </a:r>
            <a:r>
              <a:rPr lang="en-GB" sz="4000" dirty="0" err="1"/>
              <a:t>ain’t</a:t>
            </a:r>
            <a:r>
              <a:rPr lang="en-GB" sz="4000" dirty="0"/>
              <a:t> us.</a:t>
            </a:r>
          </a:p>
        </p:txBody>
      </p:sp>
      <p:sp>
        <p:nvSpPr>
          <p:cNvPr id="7" name="Text Placeholder 6">
            <a:extLst>
              <a:ext uri="{FF2B5EF4-FFF2-40B4-BE49-F238E27FC236}">
                <a16:creationId xmlns:a16="http://schemas.microsoft.com/office/drawing/2014/main" id="{D6390AFB-32F0-896E-5B86-CD5DEFB739A8}"/>
              </a:ext>
            </a:extLst>
          </p:cNvPr>
          <p:cNvSpPr>
            <a:spLocks noGrp="1"/>
          </p:cNvSpPr>
          <p:nvPr>
            <p:ph type="body" idx="21"/>
          </p:nvPr>
        </p:nvSpPr>
        <p:spPr>
          <a:xfrm>
            <a:off x="8296275" y="3070225"/>
            <a:ext cx="3457575" cy="920750"/>
          </a:xfrm>
        </p:spPr>
        <p:txBody>
          <a:bodyPr/>
          <a:lstStyle/>
          <a:p>
            <a:r>
              <a:rPr lang="en-US" dirty="0"/>
              <a:t>03.</a:t>
            </a:r>
            <a:endParaRPr lang="en-GB" dirty="0"/>
          </a:p>
        </p:txBody>
      </p:sp>
      <p:sp>
        <p:nvSpPr>
          <p:cNvPr id="8" name="Text Placeholder 7">
            <a:extLst>
              <a:ext uri="{FF2B5EF4-FFF2-40B4-BE49-F238E27FC236}">
                <a16:creationId xmlns:a16="http://schemas.microsoft.com/office/drawing/2014/main" id="{D50A072D-9C05-3C66-52BA-69BD675D2828}"/>
              </a:ext>
            </a:extLst>
          </p:cNvPr>
          <p:cNvSpPr>
            <a:spLocks noGrp="1"/>
          </p:cNvSpPr>
          <p:nvPr>
            <p:ph type="body" sz="quarter" idx="22"/>
          </p:nvPr>
        </p:nvSpPr>
        <p:spPr>
          <a:xfrm>
            <a:off x="4367213" y="3977511"/>
            <a:ext cx="3457575" cy="2077214"/>
          </a:xfrm>
        </p:spPr>
        <p:txBody>
          <a:bodyPr>
            <a:normAutofit/>
          </a:bodyPr>
          <a:lstStyle/>
          <a:p>
            <a:r>
              <a:rPr lang="en-GB" sz="3600" dirty="0"/>
              <a:t>The problem is their prefrontal cortex.</a:t>
            </a:r>
          </a:p>
        </p:txBody>
      </p:sp>
      <p:sp>
        <p:nvSpPr>
          <p:cNvPr id="9" name="Text Placeholder 8">
            <a:extLst>
              <a:ext uri="{FF2B5EF4-FFF2-40B4-BE49-F238E27FC236}">
                <a16:creationId xmlns:a16="http://schemas.microsoft.com/office/drawing/2014/main" id="{CFFFE675-AA5D-ABA9-D75B-A6A2D48695E7}"/>
              </a:ext>
            </a:extLst>
          </p:cNvPr>
          <p:cNvSpPr>
            <a:spLocks noGrp="1"/>
          </p:cNvSpPr>
          <p:nvPr>
            <p:ph type="body" idx="23"/>
          </p:nvPr>
        </p:nvSpPr>
        <p:spPr>
          <a:xfrm>
            <a:off x="4367213" y="3070225"/>
            <a:ext cx="3457575" cy="920750"/>
          </a:xfrm>
        </p:spPr>
        <p:txBody>
          <a:bodyPr/>
          <a:lstStyle/>
          <a:p>
            <a:r>
              <a:rPr lang="en-US" dirty="0"/>
              <a:t>02.</a:t>
            </a:r>
            <a:endParaRPr lang="en-GB" dirty="0"/>
          </a:p>
        </p:txBody>
      </p:sp>
      <p:sp>
        <p:nvSpPr>
          <p:cNvPr id="11" name="Title 10">
            <a:extLst>
              <a:ext uri="{FF2B5EF4-FFF2-40B4-BE49-F238E27FC236}">
                <a16:creationId xmlns:a16="http://schemas.microsoft.com/office/drawing/2014/main" id="{76A27B73-15E4-FCBA-1D76-36DABA2960A9}"/>
              </a:ext>
            </a:extLst>
          </p:cNvPr>
          <p:cNvSpPr>
            <a:spLocks noGrp="1"/>
          </p:cNvSpPr>
          <p:nvPr>
            <p:ph type="title"/>
          </p:nvPr>
        </p:nvSpPr>
        <p:spPr>
          <a:xfrm>
            <a:off x="263525" y="665956"/>
            <a:ext cx="11664950" cy="1325563"/>
          </a:xfrm>
        </p:spPr>
        <p:txBody>
          <a:bodyPr>
            <a:normAutofit fontScale="90000"/>
          </a:bodyPr>
          <a:lstStyle/>
          <a:p>
            <a:pPr algn="ctr"/>
            <a:r>
              <a:rPr lang="en-US" dirty="0">
                <a:latin typeface="+mn-lt"/>
                <a:cs typeface="Al Bayan Plain" pitchFamily="2" charset="-78"/>
              </a:rPr>
              <a:t>Both myths, “This Generation” &amp; “Teenage Brain” allow us to blame and scapegoat youth for </a:t>
            </a:r>
            <a:r>
              <a:rPr lang="en-US" i="1" dirty="0">
                <a:latin typeface="+mn-lt"/>
                <a:cs typeface="AL BAYAN PLAIN" pitchFamily="2" charset="-78"/>
              </a:rPr>
              <a:t>our</a:t>
            </a:r>
            <a:r>
              <a:rPr lang="en-US" dirty="0">
                <a:latin typeface="+mn-lt"/>
                <a:cs typeface="Al Bayan Plain" pitchFamily="2" charset="-78"/>
              </a:rPr>
              <a:t> failings, individual or systematic</a:t>
            </a:r>
            <a:br>
              <a:rPr lang="en-US" dirty="0"/>
            </a:br>
            <a:endParaRPr lang="en-US" dirty="0"/>
          </a:p>
        </p:txBody>
      </p:sp>
    </p:spTree>
    <p:extLst>
      <p:ext uri="{BB962C8B-B14F-4D97-AF65-F5344CB8AC3E}">
        <p14:creationId xmlns:p14="http://schemas.microsoft.com/office/powerpoint/2010/main" val="2592027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A4294-C0E0-7A4C-1419-0D82102EE81D}"/>
              </a:ext>
            </a:extLst>
          </p:cNvPr>
          <p:cNvSpPr>
            <a:spLocks noGrp="1"/>
          </p:cNvSpPr>
          <p:nvPr>
            <p:ph type="title"/>
          </p:nvPr>
        </p:nvSpPr>
        <p:spPr>
          <a:xfrm>
            <a:off x="159353" y="-78581"/>
            <a:ext cx="11664950" cy="1325563"/>
          </a:xfrm>
        </p:spPr>
        <p:txBody>
          <a:bodyPr>
            <a:normAutofit fontScale="90000"/>
          </a:bodyPr>
          <a:lstStyle/>
          <a:p>
            <a:r>
              <a:rPr lang="en-US" sz="6700" dirty="0"/>
              <a:t>Scoring</a:t>
            </a:r>
            <a:br>
              <a:rPr lang="en-US" dirty="0"/>
            </a:br>
            <a:r>
              <a:rPr lang="en-US" dirty="0"/>
              <a:t>Note: this scale is not validated. I made it up.</a:t>
            </a:r>
          </a:p>
        </p:txBody>
      </p:sp>
      <p:sp>
        <p:nvSpPr>
          <p:cNvPr id="3" name="Content Placeholder 2">
            <a:extLst>
              <a:ext uri="{FF2B5EF4-FFF2-40B4-BE49-F238E27FC236}">
                <a16:creationId xmlns:a16="http://schemas.microsoft.com/office/drawing/2014/main" id="{0DFE54FF-65E8-697F-6B8A-AD06566304B8}"/>
              </a:ext>
            </a:extLst>
          </p:cNvPr>
          <p:cNvSpPr>
            <a:spLocks noGrp="1"/>
          </p:cNvSpPr>
          <p:nvPr>
            <p:ph idx="1"/>
          </p:nvPr>
        </p:nvSpPr>
        <p:spPr>
          <a:xfrm>
            <a:off x="263525" y="2075689"/>
            <a:ext cx="11664950" cy="4198110"/>
          </a:xfrm>
        </p:spPr>
        <p:txBody>
          <a:bodyPr>
            <a:normAutofit/>
          </a:bodyPr>
          <a:lstStyle/>
          <a:p>
            <a:pPr marL="0" indent="0">
              <a:buNone/>
            </a:pPr>
            <a:r>
              <a:rPr lang="en-US" sz="2800" b="1" dirty="0"/>
              <a:t>Step 1 — Standards score (odd-numbered items)</a:t>
            </a:r>
            <a:endParaRPr lang="en-US" sz="2800" dirty="0"/>
          </a:p>
          <a:p>
            <a:pPr marL="0" indent="0">
              <a:buNone/>
            </a:pPr>
            <a:r>
              <a:rPr lang="en-US" sz="2800" dirty="0"/>
              <a:t>one point for each of these: 1-A      3-B      5-B      7-B      9-A     11-B</a:t>
            </a:r>
          </a:p>
          <a:p>
            <a:pPr marL="0" indent="0">
              <a:buNone/>
            </a:pPr>
            <a:r>
              <a:rPr lang="en-US" sz="2800" b="1" dirty="0"/>
              <a:t>STANDARDS SCORE:  ______ / 6:   </a:t>
            </a:r>
            <a:r>
              <a:rPr lang="en-US" sz="2800" b="1" dirty="0">
                <a:solidFill>
                  <a:srgbClr val="C00000"/>
                </a:solidFill>
              </a:rPr>
              <a:t>0-3 (low) 4-6 (high)</a:t>
            </a:r>
            <a:br>
              <a:rPr lang="en-US" sz="2800" b="1" dirty="0"/>
            </a:br>
            <a:endParaRPr lang="en-US" sz="2800" dirty="0"/>
          </a:p>
          <a:p>
            <a:pPr marL="0" indent="0">
              <a:buNone/>
            </a:pPr>
            <a:r>
              <a:rPr lang="en-US" sz="2800" b="1" dirty="0"/>
              <a:t>Step 2 — Support and respect (even-numbered items)</a:t>
            </a:r>
            <a:endParaRPr lang="en-US" sz="2800" dirty="0"/>
          </a:p>
          <a:p>
            <a:pPr marL="0" indent="0">
              <a:buNone/>
            </a:pPr>
            <a:r>
              <a:rPr lang="en-US" sz="2800" dirty="0"/>
              <a:t>one point for each of these:      2-B      4-A      6-A      8-B      10-B      12-A</a:t>
            </a:r>
          </a:p>
          <a:p>
            <a:pPr marL="0" indent="0">
              <a:buNone/>
            </a:pPr>
            <a:r>
              <a:rPr lang="en-US" sz="2800" b="1" dirty="0"/>
              <a:t>SUPPORT SCORE:  ______ / 6:     </a:t>
            </a:r>
            <a:r>
              <a:rPr lang="en-US" sz="2800" b="1" dirty="0">
                <a:solidFill>
                  <a:srgbClr val="C00000"/>
                </a:solidFill>
              </a:rPr>
              <a:t>0-3 (low) 4-6 (high)</a:t>
            </a:r>
          </a:p>
          <a:p>
            <a:pPr marL="0" indent="0">
              <a:buNone/>
            </a:pPr>
            <a:endParaRPr lang="en-US" sz="2800" b="1" dirty="0"/>
          </a:p>
          <a:p>
            <a:pPr marL="0" indent="0">
              <a:buNone/>
            </a:pPr>
            <a:endParaRPr lang="en-US" sz="2800" b="1" dirty="0"/>
          </a:p>
          <a:p>
            <a:pPr marL="0" indent="0">
              <a:buNone/>
            </a:pPr>
            <a:endParaRPr lang="en-US" sz="2800" b="1" dirty="0"/>
          </a:p>
          <a:p>
            <a:pPr marL="0" indent="0">
              <a:buNone/>
            </a:pPr>
            <a:endParaRPr lang="en-US" sz="2800" dirty="0"/>
          </a:p>
          <a:p>
            <a:endParaRPr lang="en-US" dirty="0"/>
          </a:p>
        </p:txBody>
      </p:sp>
      <p:sp>
        <p:nvSpPr>
          <p:cNvPr id="4" name="Slide Number Placeholder 3">
            <a:extLst>
              <a:ext uri="{FF2B5EF4-FFF2-40B4-BE49-F238E27FC236}">
                <a16:creationId xmlns:a16="http://schemas.microsoft.com/office/drawing/2014/main" id="{72594BD2-F79C-1E32-422D-6CB788D03DF7}"/>
              </a:ext>
            </a:extLst>
          </p:cNvPr>
          <p:cNvSpPr>
            <a:spLocks noGrp="1"/>
          </p:cNvSpPr>
          <p:nvPr>
            <p:ph type="sldNum" sz="quarter" idx="12"/>
          </p:nvPr>
        </p:nvSpPr>
        <p:spPr/>
        <p:txBody>
          <a:bodyPr/>
          <a:lstStyle/>
          <a:p>
            <a:fld id="{B7793D63-4606-4330-8A78-14EEC29A5E47}" type="slidenum">
              <a:rPr lang="en-GB" smtClean="0"/>
              <a:t>18</a:t>
            </a:fld>
            <a:endParaRPr lang="en-GB"/>
          </a:p>
        </p:txBody>
      </p:sp>
    </p:spTree>
    <p:extLst>
      <p:ext uri="{BB962C8B-B14F-4D97-AF65-F5344CB8AC3E}">
        <p14:creationId xmlns:p14="http://schemas.microsoft.com/office/powerpoint/2010/main" val="875318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23">
            <a:extLst>
              <a:ext uri="{FF2B5EF4-FFF2-40B4-BE49-F238E27FC236}">
                <a16:creationId xmlns:a16="http://schemas.microsoft.com/office/drawing/2014/main" id="{7E7B8670-F410-EAC0-8F05-5BD6164B5372}"/>
              </a:ext>
            </a:extLst>
          </p:cNvPr>
          <p:cNvSpPr/>
          <p:nvPr/>
        </p:nvSpPr>
        <p:spPr>
          <a:xfrm>
            <a:off x="6979920" y="1731264"/>
            <a:ext cx="4011168" cy="1828800"/>
          </a:xfrm>
          <a:prstGeom prst="roundRect">
            <a:avLst/>
          </a:prstGeom>
          <a:solidFill>
            <a:schemeClr val="accent1">
              <a:lumMod val="50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 0"/>
          <p:cNvSpPr/>
          <p:nvPr/>
        </p:nvSpPr>
        <p:spPr>
          <a:xfrm>
            <a:off x="670560" y="365760"/>
            <a:ext cx="10850880" cy="292608"/>
          </a:xfrm>
          <a:prstGeom prst="rect">
            <a:avLst/>
          </a:prstGeom>
          <a:noFill/>
          <a:ln/>
        </p:spPr>
        <p:txBody>
          <a:bodyPr wrap="square" lIns="0" tIns="0" rIns="0" bIns="0" rtlCol="0" anchor="ctr"/>
          <a:lstStyle/>
          <a:p>
            <a:r>
              <a:rPr lang="en-US" sz="2000" b="1" kern="0" spc="187" dirty="0">
                <a:latin typeface="Calibri" pitchFamily="34" charset="0"/>
                <a:ea typeface="Calibri" pitchFamily="34" charset="-122"/>
                <a:cs typeface="Calibri" pitchFamily="34" charset="-120"/>
              </a:rPr>
              <a:t>Yeager’s adaptation of </a:t>
            </a:r>
            <a:r>
              <a:rPr lang="en-US" sz="2800" b="1" kern="0" spc="187" dirty="0">
                <a:latin typeface="Calibri" pitchFamily="34" charset="0"/>
                <a:ea typeface="Calibri" pitchFamily="34" charset="-122"/>
                <a:cs typeface="Calibri" pitchFamily="34" charset="-120"/>
              </a:rPr>
              <a:t>Baumrind’s parenting types</a:t>
            </a:r>
            <a:r>
              <a:rPr lang="en-US" sz="2000" b="1" kern="0" spc="187" dirty="0">
                <a:latin typeface="Calibri" pitchFamily="34" charset="0"/>
                <a:ea typeface="Calibri" pitchFamily="34" charset="-122"/>
                <a:cs typeface="Calibri" pitchFamily="34" charset="-120"/>
              </a:rPr>
              <a:t>, 1971</a:t>
            </a:r>
            <a:endParaRPr lang="en-US" sz="2000" dirty="0"/>
          </a:p>
        </p:txBody>
      </p:sp>
      <p:sp>
        <p:nvSpPr>
          <p:cNvPr id="3" name="Text 1"/>
          <p:cNvSpPr/>
          <p:nvPr/>
        </p:nvSpPr>
        <p:spPr>
          <a:xfrm>
            <a:off x="670560" y="902208"/>
            <a:ext cx="10850880" cy="755904"/>
          </a:xfrm>
          <a:prstGeom prst="rect">
            <a:avLst/>
          </a:prstGeom>
          <a:noFill/>
          <a:ln/>
        </p:spPr>
        <p:txBody>
          <a:bodyPr wrap="square" lIns="0" tIns="0" rIns="0" bIns="0" rtlCol="0" anchor="t"/>
          <a:lstStyle/>
          <a:p>
            <a:r>
              <a:rPr lang="en-US" sz="3733"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ambria" pitchFamily="34" charset="0"/>
                <a:ea typeface="Cambria" pitchFamily="34" charset="-122"/>
                <a:cs typeface="Cambria" pitchFamily="34" charset="-120"/>
              </a:rPr>
              <a:t>Two axes, four postures</a:t>
            </a:r>
            <a:endParaRPr lang="en-US" sz="3733"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4" name="Shape 2"/>
          <p:cNvSpPr/>
          <p:nvPr/>
        </p:nvSpPr>
        <p:spPr>
          <a:xfrm>
            <a:off x="2560320" y="1731264"/>
            <a:ext cx="4084320" cy="1828800"/>
          </a:xfrm>
          <a:prstGeom prst="roundRect">
            <a:avLst>
              <a:gd name="adj" fmla="val 4000"/>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dirty="0"/>
          </a:p>
        </p:txBody>
      </p:sp>
      <p:sp>
        <p:nvSpPr>
          <p:cNvPr id="5" name="Text 3"/>
          <p:cNvSpPr/>
          <p:nvPr/>
        </p:nvSpPr>
        <p:spPr>
          <a:xfrm>
            <a:off x="2828544" y="1926336"/>
            <a:ext cx="3535680" cy="365760"/>
          </a:xfrm>
          <a:prstGeom prst="rect">
            <a:avLst/>
          </a:prstGeom>
          <a:noFill/>
          <a:ln/>
        </p:spPr>
        <p:txBody>
          <a:bodyPr wrap="square" lIns="0" tIns="0" rIns="0" bIns="0" rtlCol="0" anchor="ctr"/>
          <a:lstStyle/>
          <a:p>
            <a:r>
              <a:rPr lang="en-US" sz="2267" b="1" dirty="0">
                <a:solidFill>
                  <a:schemeClr val="tx1">
                    <a:lumMod val="75000"/>
                  </a:schemeClr>
                </a:solidFill>
                <a:latin typeface="Cambria" pitchFamily="34" charset="0"/>
                <a:ea typeface="Cambria" pitchFamily="34" charset="-122"/>
                <a:cs typeface="Cambria" pitchFamily="34" charset="-120"/>
              </a:rPr>
              <a:t>PROTECTOR</a:t>
            </a:r>
            <a:endParaRPr lang="en-US" sz="2267" dirty="0">
              <a:solidFill>
                <a:schemeClr val="tx1">
                  <a:lumMod val="75000"/>
                </a:schemeClr>
              </a:solidFill>
            </a:endParaRPr>
          </a:p>
        </p:txBody>
      </p:sp>
      <p:sp>
        <p:nvSpPr>
          <p:cNvPr id="6" name="Text 4"/>
          <p:cNvSpPr/>
          <p:nvPr/>
        </p:nvSpPr>
        <p:spPr>
          <a:xfrm>
            <a:off x="2828544" y="2316480"/>
            <a:ext cx="3535680" cy="292608"/>
          </a:xfrm>
          <a:prstGeom prst="rect">
            <a:avLst/>
          </a:prstGeom>
          <a:noFill/>
          <a:ln/>
        </p:spPr>
        <p:txBody>
          <a:bodyPr wrap="square" lIns="0" tIns="0" rIns="0" bIns="0" rtlCol="0" anchor="ctr"/>
          <a:lstStyle/>
          <a:p>
            <a:r>
              <a:rPr lang="en-US" sz="1333" i="1" dirty="0">
                <a:solidFill>
                  <a:srgbClr val="6B6B6B"/>
                </a:solidFill>
                <a:latin typeface="Calibri" pitchFamily="34" charset="0"/>
                <a:ea typeface="Calibri" pitchFamily="34" charset="-122"/>
                <a:cs typeface="Calibri" pitchFamily="34" charset="-120"/>
              </a:rPr>
              <a:t>low standards · high support</a:t>
            </a:r>
            <a:endParaRPr lang="en-US" sz="1333" dirty="0"/>
          </a:p>
        </p:txBody>
      </p:sp>
      <p:sp>
        <p:nvSpPr>
          <p:cNvPr id="7" name="Text 5"/>
          <p:cNvSpPr/>
          <p:nvPr/>
        </p:nvSpPr>
        <p:spPr>
          <a:xfrm>
            <a:off x="2828544" y="2682240"/>
            <a:ext cx="3535680" cy="670560"/>
          </a:xfrm>
          <a:prstGeom prst="rect">
            <a:avLst/>
          </a:prstGeom>
          <a:noFill/>
          <a:ln/>
        </p:spPr>
        <p:txBody>
          <a:bodyPr wrap="square" lIns="0" tIns="0" rIns="0" bIns="0" rtlCol="0" anchor="t"/>
          <a:lstStyle/>
          <a:p>
            <a:pPr>
              <a:lnSpc>
                <a:spcPts val="2000"/>
              </a:lnSpc>
            </a:pPr>
            <a:r>
              <a:rPr lang="en-US" sz="2400" dirty="0">
                <a:solidFill>
                  <a:srgbClr val="232323"/>
                </a:solidFill>
                <a:latin typeface="Calibri" pitchFamily="34" charset="0"/>
                <a:ea typeface="Calibri" pitchFamily="34" charset="-122"/>
                <a:cs typeface="Calibri" pitchFamily="34" charset="-120"/>
              </a:rPr>
              <a:t>0-3 on Standards</a:t>
            </a:r>
          </a:p>
          <a:p>
            <a:pPr>
              <a:lnSpc>
                <a:spcPts val="2000"/>
              </a:lnSpc>
            </a:pPr>
            <a:r>
              <a:rPr lang="en-US" sz="2400" dirty="0">
                <a:solidFill>
                  <a:srgbClr val="232323"/>
                </a:solidFill>
                <a:latin typeface="Calibri" pitchFamily="34" charset="0"/>
                <a:cs typeface="Calibri" pitchFamily="34" charset="-120"/>
              </a:rPr>
              <a:t>4-6 on Support</a:t>
            </a:r>
            <a:endParaRPr lang="en-US" sz="2400" dirty="0"/>
          </a:p>
        </p:txBody>
      </p:sp>
      <p:sp>
        <p:nvSpPr>
          <p:cNvPr id="9" name="Text 7"/>
          <p:cNvSpPr/>
          <p:nvPr/>
        </p:nvSpPr>
        <p:spPr>
          <a:xfrm>
            <a:off x="7217664" y="1926336"/>
            <a:ext cx="3535680" cy="365760"/>
          </a:xfrm>
          <a:prstGeom prst="rect">
            <a:avLst/>
          </a:prstGeom>
          <a:noFill/>
          <a:ln/>
        </p:spPr>
        <p:txBody>
          <a:bodyPr wrap="square" lIns="0" tIns="0" rIns="0" bIns="0" rtlCol="0" anchor="ctr"/>
          <a:lstStyle/>
          <a:p>
            <a:r>
              <a:rPr lang="en-US" sz="2267" b="1" dirty="0">
                <a:solidFill>
                  <a:srgbClr val="FFFFFF"/>
                </a:solidFill>
                <a:latin typeface="Cambria" pitchFamily="34" charset="0"/>
                <a:ea typeface="Cambria" pitchFamily="34" charset="-122"/>
                <a:cs typeface="Cambria" pitchFamily="34" charset="-120"/>
              </a:rPr>
              <a:t>MENTOR</a:t>
            </a:r>
            <a:endParaRPr lang="en-US" sz="2267" dirty="0"/>
          </a:p>
        </p:txBody>
      </p:sp>
      <p:sp>
        <p:nvSpPr>
          <p:cNvPr id="10" name="Text 8"/>
          <p:cNvSpPr/>
          <p:nvPr/>
        </p:nvSpPr>
        <p:spPr>
          <a:xfrm>
            <a:off x="7217664" y="2316480"/>
            <a:ext cx="3535680" cy="292608"/>
          </a:xfrm>
          <a:prstGeom prst="rect">
            <a:avLst/>
          </a:prstGeom>
          <a:noFill/>
          <a:ln/>
        </p:spPr>
        <p:txBody>
          <a:bodyPr wrap="square" lIns="0" tIns="0" rIns="0" bIns="0" rtlCol="0" anchor="ctr"/>
          <a:lstStyle/>
          <a:p>
            <a:r>
              <a:rPr lang="en-US" sz="1333" i="1" dirty="0">
                <a:solidFill>
                  <a:srgbClr val="E0C9D1"/>
                </a:solidFill>
                <a:latin typeface="Calibri" pitchFamily="34" charset="0"/>
                <a:ea typeface="Calibri" pitchFamily="34" charset="-122"/>
                <a:cs typeface="Calibri" pitchFamily="34" charset="-120"/>
              </a:rPr>
              <a:t>high standards · high support</a:t>
            </a:r>
            <a:endParaRPr lang="en-US" sz="1333" dirty="0"/>
          </a:p>
        </p:txBody>
      </p:sp>
      <p:sp>
        <p:nvSpPr>
          <p:cNvPr id="11" name="Text 9"/>
          <p:cNvSpPr/>
          <p:nvPr/>
        </p:nvSpPr>
        <p:spPr>
          <a:xfrm>
            <a:off x="7217664" y="2682240"/>
            <a:ext cx="3535680" cy="670560"/>
          </a:xfrm>
          <a:prstGeom prst="rect">
            <a:avLst/>
          </a:prstGeom>
          <a:noFill/>
          <a:ln/>
        </p:spPr>
        <p:txBody>
          <a:bodyPr wrap="square" lIns="0" tIns="0" rIns="0" bIns="0" rtlCol="0" anchor="t"/>
          <a:lstStyle/>
          <a:p>
            <a:pPr>
              <a:lnSpc>
                <a:spcPts val="2000"/>
              </a:lnSpc>
            </a:pPr>
            <a:r>
              <a:rPr lang="en-US" sz="2400" dirty="0">
                <a:solidFill>
                  <a:srgbClr val="FFFFFF"/>
                </a:solidFill>
                <a:latin typeface="Calibri" pitchFamily="34" charset="0"/>
                <a:ea typeface="Calibri" pitchFamily="34" charset="-122"/>
                <a:cs typeface="Calibri" pitchFamily="34" charset="-120"/>
              </a:rPr>
              <a:t>High score (4+) on both standards &amp; support</a:t>
            </a:r>
            <a:endParaRPr lang="en-US" sz="2400" dirty="0"/>
          </a:p>
        </p:txBody>
      </p:sp>
      <p:sp>
        <p:nvSpPr>
          <p:cNvPr id="12" name="Shape 10"/>
          <p:cNvSpPr/>
          <p:nvPr/>
        </p:nvSpPr>
        <p:spPr>
          <a:xfrm>
            <a:off x="2560320" y="3718560"/>
            <a:ext cx="4084320" cy="1828800"/>
          </a:xfrm>
          <a:prstGeom prst="roundRect">
            <a:avLst>
              <a:gd name="adj" fmla="val 4000"/>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a:p>
        </p:txBody>
      </p:sp>
      <p:sp>
        <p:nvSpPr>
          <p:cNvPr id="13" name="Text 11"/>
          <p:cNvSpPr/>
          <p:nvPr/>
        </p:nvSpPr>
        <p:spPr>
          <a:xfrm>
            <a:off x="2828544" y="3913632"/>
            <a:ext cx="3535680" cy="365760"/>
          </a:xfrm>
          <a:prstGeom prst="rect">
            <a:avLst/>
          </a:prstGeom>
          <a:noFill/>
          <a:ln/>
        </p:spPr>
        <p:txBody>
          <a:bodyPr wrap="square" lIns="0" tIns="0" rIns="0" bIns="0" rtlCol="0" anchor="ctr"/>
          <a:lstStyle/>
          <a:p>
            <a:r>
              <a:rPr lang="en-US" sz="2267" b="1" dirty="0">
                <a:solidFill>
                  <a:schemeClr val="tx1">
                    <a:lumMod val="75000"/>
                  </a:schemeClr>
                </a:solidFill>
                <a:latin typeface="Cambria" pitchFamily="34" charset="0"/>
                <a:ea typeface="Cambria" pitchFamily="34" charset="-122"/>
                <a:cs typeface="Cambria" pitchFamily="34" charset="-120"/>
              </a:rPr>
              <a:t>AVOIDER</a:t>
            </a:r>
            <a:endParaRPr lang="en-US" sz="2267" dirty="0">
              <a:solidFill>
                <a:schemeClr val="tx1">
                  <a:lumMod val="75000"/>
                </a:schemeClr>
              </a:solidFill>
            </a:endParaRPr>
          </a:p>
        </p:txBody>
      </p:sp>
      <p:sp>
        <p:nvSpPr>
          <p:cNvPr id="14" name="Text 12"/>
          <p:cNvSpPr/>
          <p:nvPr/>
        </p:nvSpPr>
        <p:spPr>
          <a:xfrm>
            <a:off x="2828544" y="4303776"/>
            <a:ext cx="3535680" cy="292608"/>
          </a:xfrm>
          <a:prstGeom prst="rect">
            <a:avLst/>
          </a:prstGeom>
          <a:noFill/>
          <a:ln/>
        </p:spPr>
        <p:txBody>
          <a:bodyPr wrap="square" lIns="0" tIns="0" rIns="0" bIns="0" rtlCol="0" anchor="ctr"/>
          <a:lstStyle/>
          <a:p>
            <a:r>
              <a:rPr lang="en-US" sz="1333" i="1" dirty="0">
                <a:solidFill>
                  <a:srgbClr val="6B6B6B"/>
                </a:solidFill>
                <a:latin typeface="Calibri" pitchFamily="34" charset="0"/>
                <a:ea typeface="Calibri" pitchFamily="34" charset="-122"/>
                <a:cs typeface="Calibri" pitchFamily="34" charset="-120"/>
              </a:rPr>
              <a:t>low standards · low support</a:t>
            </a:r>
            <a:endParaRPr lang="en-US" sz="1333" dirty="0"/>
          </a:p>
        </p:txBody>
      </p:sp>
      <p:sp>
        <p:nvSpPr>
          <p:cNvPr id="15" name="Text 13"/>
          <p:cNvSpPr/>
          <p:nvPr/>
        </p:nvSpPr>
        <p:spPr>
          <a:xfrm>
            <a:off x="2828544" y="4669536"/>
            <a:ext cx="3535680" cy="670560"/>
          </a:xfrm>
          <a:prstGeom prst="rect">
            <a:avLst/>
          </a:prstGeom>
          <a:noFill/>
          <a:ln/>
        </p:spPr>
        <p:txBody>
          <a:bodyPr wrap="square" lIns="0" tIns="0" rIns="0" bIns="0" rtlCol="0" anchor="t"/>
          <a:lstStyle/>
          <a:p>
            <a:pPr>
              <a:lnSpc>
                <a:spcPts val="2000"/>
              </a:lnSpc>
            </a:pPr>
            <a:r>
              <a:rPr lang="en-US" sz="2000" dirty="0">
                <a:solidFill>
                  <a:srgbClr val="232323"/>
                </a:solidFill>
                <a:latin typeface="Calibri" pitchFamily="34" charset="0"/>
                <a:ea typeface="Calibri" pitchFamily="34" charset="-122"/>
                <a:cs typeface="Calibri" pitchFamily="34" charset="-120"/>
              </a:rPr>
              <a:t>Low score (0-3) on both standards and support</a:t>
            </a:r>
            <a:endParaRPr lang="en-US" sz="2000" dirty="0"/>
          </a:p>
        </p:txBody>
      </p:sp>
      <p:sp>
        <p:nvSpPr>
          <p:cNvPr id="16" name="Shape 14"/>
          <p:cNvSpPr/>
          <p:nvPr/>
        </p:nvSpPr>
        <p:spPr>
          <a:xfrm>
            <a:off x="6949440" y="3718560"/>
            <a:ext cx="4084320" cy="1828800"/>
          </a:xfrm>
          <a:prstGeom prst="roundRect">
            <a:avLst>
              <a:gd name="adj" fmla="val 4000"/>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a:p>
        </p:txBody>
      </p:sp>
      <p:sp>
        <p:nvSpPr>
          <p:cNvPr id="17" name="Text 15"/>
          <p:cNvSpPr/>
          <p:nvPr/>
        </p:nvSpPr>
        <p:spPr>
          <a:xfrm>
            <a:off x="7217664" y="3913632"/>
            <a:ext cx="3535680" cy="365760"/>
          </a:xfrm>
          <a:prstGeom prst="rect">
            <a:avLst/>
          </a:prstGeom>
          <a:noFill/>
          <a:ln/>
        </p:spPr>
        <p:txBody>
          <a:bodyPr wrap="square" lIns="0" tIns="0" rIns="0" bIns="0" rtlCol="0" anchor="ctr"/>
          <a:lstStyle/>
          <a:p>
            <a:r>
              <a:rPr lang="en-US" sz="2267" b="1" dirty="0">
                <a:solidFill>
                  <a:schemeClr val="tx1">
                    <a:lumMod val="75000"/>
                  </a:schemeClr>
                </a:solidFill>
                <a:latin typeface="Cambria" pitchFamily="34" charset="0"/>
                <a:ea typeface="Cambria" pitchFamily="34" charset="-122"/>
                <a:cs typeface="Cambria" pitchFamily="34" charset="-120"/>
              </a:rPr>
              <a:t>ENFORCER</a:t>
            </a:r>
            <a:endParaRPr lang="en-US" sz="2267" dirty="0">
              <a:solidFill>
                <a:schemeClr val="tx1">
                  <a:lumMod val="75000"/>
                </a:schemeClr>
              </a:solidFill>
            </a:endParaRPr>
          </a:p>
        </p:txBody>
      </p:sp>
      <p:sp>
        <p:nvSpPr>
          <p:cNvPr id="18" name="Text 16"/>
          <p:cNvSpPr/>
          <p:nvPr/>
        </p:nvSpPr>
        <p:spPr>
          <a:xfrm>
            <a:off x="7217664" y="4303776"/>
            <a:ext cx="3535680" cy="292608"/>
          </a:xfrm>
          <a:prstGeom prst="rect">
            <a:avLst/>
          </a:prstGeom>
          <a:noFill/>
          <a:ln/>
        </p:spPr>
        <p:txBody>
          <a:bodyPr wrap="square" lIns="0" tIns="0" rIns="0" bIns="0" rtlCol="0" anchor="ctr"/>
          <a:lstStyle/>
          <a:p>
            <a:r>
              <a:rPr lang="en-US" sz="1333" i="1" dirty="0">
                <a:solidFill>
                  <a:srgbClr val="6B6B6B"/>
                </a:solidFill>
                <a:latin typeface="Calibri" pitchFamily="34" charset="0"/>
                <a:ea typeface="Calibri" pitchFamily="34" charset="-122"/>
                <a:cs typeface="Calibri" pitchFamily="34" charset="-120"/>
              </a:rPr>
              <a:t>high standards · low support</a:t>
            </a:r>
            <a:endParaRPr lang="en-US" sz="1333" dirty="0"/>
          </a:p>
        </p:txBody>
      </p:sp>
      <p:sp>
        <p:nvSpPr>
          <p:cNvPr id="19" name="Text 17"/>
          <p:cNvSpPr/>
          <p:nvPr/>
        </p:nvSpPr>
        <p:spPr>
          <a:xfrm>
            <a:off x="7217664" y="4669536"/>
            <a:ext cx="3535680" cy="670560"/>
          </a:xfrm>
          <a:prstGeom prst="rect">
            <a:avLst/>
          </a:prstGeom>
          <a:noFill/>
          <a:ln/>
        </p:spPr>
        <p:txBody>
          <a:bodyPr wrap="square" lIns="0" tIns="0" rIns="0" bIns="0" rtlCol="0" anchor="t"/>
          <a:lstStyle/>
          <a:p>
            <a:pPr>
              <a:lnSpc>
                <a:spcPts val="2000"/>
              </a:lnSpc>
            </a:pPr>
            <a:r>
              <a:rPr lang="en-US" sz="2000" dirty="0"/>
              <a:t>4-6 on Standards</a:t>
            </a:r>
          </a:p>
          <a:p>
            <a:pPr>
              <a:lnSpc>
                <a:spcPts val="2000"/>
              </a:lnSpc>
            </a:pPr>
            <a:r>
              <a:rPr lang="en-US" sz="2000" dirty="0"/>
              <a:t>0-3 on Support</a:t>
            </a:r>
          </a:p>
        </p:txBody>
      </p:sp>
      <p:sp>
        <p:nvSpPr>
          <p:cNvPr id="20" name="Text 18"/>
          <p:cNvSpPr/>
          <p:nvPr/>
        </p:nvSpPr>
        <p:spPr>
          <a:xfrm>
            <a:off x="393192" y="2194560"/>
            <a:ext cx="1923288" cy="877824"/>
          </a:xfrm>
          <a:prstGeom prst="rect">
            <a:avLst/>
          </a:prstGeom>
          <a:noFill/>
          <a:ln/>
        </p:spPr>
        <p:txBody>
          <a:bodyPr wrap="square" lIns="0" tIns="0" rIns="0" bIns="0" rtlCol="0" anchor="ctr"/>
          <a:lstStyle/>
          <a:p>
            <a:pPr algn="r">
              <a:lnSpc>
                <a:spcPts val="1867"/>
              </a:lnSpc>
            </a:pPr>
            <a:r>
              <a:rPr lang="en-US" sz="2800" b="1" dirty="0">
                <a:solidFill>
                  <a:srgbClr val="6B6B6B"/>
                </a:solidFill>
                <a:latin typeface="Calibri" pitchFamily="34" charset="0"/>
                <a:ea typeface="Calibri" pitchFamily="34" charset="-122"/>
                <a:cs typeface="Calibri" pitchFamily="34" charset="-120"/>
              </a:rPr>
              <a:t>HIGH</a:t>
            </a:r>
            <a:endParaRPr lang="en-US" sz="2800" dirty="0"/>
          </a:p>
          <a:p>
            <a:pPr algn="r">
              <a:lnSpc>
                <a:spcPts val="1867"/>
              </a:lnSpc>
            </a:pPr>
            <a:r>
              <a:rPr lang="en-US" sz="2800" b="1" dirty="0">
                <a:solidFill>
                  <a:srgbClr val="6B6B6B"/>
                </a:solidFill>
                <a:latin typeface="Calibri" pitchFamily="34" charset="0"/>
                <a:ea typeface="Calibri" pitchFamily="34" charset="-122"/>
                <a:cs typeface="Calibri" pitchFamily="34" charset="-120"/>
              </a:rPr>
              <a:t>SUPPORT</a:t>
            </a:r>
            <a:endParaRPr lang="en-US" sz="2800" dirty="0"/>
          </a:p>
        </p:txBody>
      </p:sp>
      <p:sp>
        <p:nvSpPr>
          <p:cNvPr id="21" name="Text 19"/>
          <p:cNvSpPr/>
          <p:nvPr/>
        </p:nvSpPr>
        <p:spPr>
          <a:xfrm>
            <a:off x="975360" y="4194048"/>
            <a:ext cx="1341120" cy="877824"/>
          </a:xfrm>
          <a:prstGeom prst="rect">
            <a:avLst/>
          </a:prstGeom>
          <a:noFill/>
          <a:ln/>
        </p:spPr>
        <p:txBody>
          <a:bodyPr wrap="square" lIns="0" tIns="0" rIns="0" bIns="0" rtlCol="0" anchor="ctr"/>
          <a:lstStyle/>
          <a:p>
            <a:pPr algn="r">
              <a:lnSpc>
                <a:spcPts val="1867"/>
              </a:lnSpc>
            </a:pPr>
            <a:r>
              <a:rPr lang="en-US" sz="2400" b="1" dirty="0">
                <a:solidFill>
                  <a:srgbClr val="6B6B6B"/>
                </a:solidFill>
                <a:latin typeface="Calibri" pitchFamily="34" charset="0"/>
                <a:ea typeface="Calibri" pitchFamily="34" charset="-122"/>
                <a:cs typeface="Calibri" pitchFamily="34" charset="-120"/>
              </a:rPr>
              <a:t>LOW</a:t>
            </a:r>
            <a:endParaRPr lang="en-US" sz="2400" dirty="0"/>
          </a:p>
          <a:p>
            <a:pPr algn="r">
              <a:lnSpc>
                <a:spcPts val="1867"/>
              </a:lnSpc>
            </a:pPr>
            <a:r>
              <a:rPr lang="en-US" sz="2400" b="1" dirty="0">
                <a:solidFill>
                  <a:srgbClr val="6B6B6B"/>
                </a:solidFill>
                <a:latin typeface="Calibri" pitchFamily="34" charset="0"/>
                <a:ea typeface="Calibri" pitchFamily="34" charset="-122"/>
                <a:cs typeface="Calibri" pitchFamily="34" charset="-120"/>
              </a:rPr>
              <a:t>SUPPORT</a:t>
            </a:r>
            <a:endParaRPr lang="en-US" sz="2400" dirty="0"/>
          </a:p>
        </p:txBody>
      </p:sp>
      <p:sp>
        <p:nvSpPr>
          <p:cNvPr id="22" name="Text 20"/>
          <p:cNvSpPr/>
          <p:nvPr/>
        </p:nvSpPr>
        <p:spPr>
          <a:xfrm>
            <a:off x="2560320" y="5681472"/>
            <a:ext cx="4084320" cy="365760"/>
          </a:xfrm>
          <a:prstGeom prst="rect">
            <a:avLst/>
          </a:prstGeom>
          <a:noFill/>
          <a:ln/>
        </p:spPr>
        <p:txBody>
          <a:bodyPr wrap="square" lIns="0" tIns="0" rIns="0" bIns="0" rtlCol="0" anchor="ctr"/>
          <a:lstStyle/>
          <a:p>
            <a:pPr algn="ctr"/>
            <a:r>
              <a:rPr lang="en-US" sz="2400" b="1" dirty="0">
                <a:solidFill>
                  <a:srgbClr val="6B6B6B"/>
                </a:solidFill>
                <a:latin typeface="Calibri" pitchFamily="34" charset="0"/>
                <a:ea typeface="Calibri" pitchFamily="34" charset="-122"/>
                <a:cs typeface="Calibri" pitchFamily="34" charset="-120"/>
              </a:rPr>
              <a:t>LOW STANDARDS</a:t>
            </a:r>
            <a:endParaRPr lang="en-US" sz="2400" dirty="0"/>
          </a:p>
        </p:txBody>
      </p:sp>
      <p:sp>
        <p:nvSpPr>
          <p:cNvPr id="23" name="Text 21"/>
          <p:cNvSpPr/>
          <p:nvPr/>
        </p:nvSpPr>
        <p:spPr>
          <a:xfrm>
            <a:off x="6949440" y="5681472"/>
            <a:ext cx="4084320" cy="365760"/>
          </a:xfrm>
          <a:prstGeom prst="rect">
            <a:avLst/>
          </a:prstGeom>
          <a:noFill/>
          <a:ln/>
        </p:spPr>
        <p:txBody>
          <a:bodyPr wrap="square" lIns="0" tIns="0" rIns="0" bIns="0" rtlCol="0" anchor="ctr"/>
          <a:lstStyle/>
          <a:p>
            <a:pPr algn="ctr"/>
            <a:r>
              <a:rPr lang="en-US" sz="2400" b="1" dirty="0">
                <a:solidFill>
                  <a:srgbClr val="6B6B6B"/>
                </a:solidFill>
                <a:latin typeface="Calibri" pitchFamily="34" charset="0"/>
                <a:ea typeface="Calibri" pitchFamily="34" charset="-122"/>
                <a:cs typeface="Calibri" pitchFamily="34" charset="-120"/>
              </a:rPr>
              <a:t>HIGH STANDARDS</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Pen placed on top of a signature line">
            <a:extLst>
              <a:ext uri="{FF2B5EF4-FFF2-40B4-BE49-F238E27FC236}">
                <a16:creationId xmlns:a16="http://schemas.microsoft.com/office/drawing/2014/main" id="{9EA456A5-6606-F2BF-93CE-01A71F936662}"/>
              </a:ext>
            </a:extLst>
          </p:cNvPr>
          <p:cNvPicPr>
            <a:picLocks noChangeAspect="1"/>
          </p:cNvPicPr>
          <p:nvPr/>
        </p:nvPicPr>
        <p:blipFill>
          <a:blip r:embed="rId2"/>
          <a:srcRect l="43656" r="2" b="2"/>
          <a:stretch>
            <a:fillRect/>
          </a:stretch>
        </p:blipFill>
        <p:spPr>
          <a:xfrm>
            <a:off x="263525" y="368300"/>
            <a:ext cx="4981575" cy="5901678"/>
          </a:xfrm>
          <a:prstGeom prst="rect">
            <a:avLst/>
          </a:prstGeom>
          <a:noFill/>
        </p:spPr>
      </p:pic>
      <p:sp>
        <p:nvSpPr>
          <p:cNvPr id="17" name="Text Placeholder 3">
            <a:extLst>
              <a:ext uri="{FF2B5EF4-FFF2-40B4-BE49-F238E27FC236}">
                <a16:creationId xmlns:a16="http://schemas.microsoft.com/office/drawing/2014/main" id="{0A2EDC92-F299-DB44-1181-F3D318BB821F}"/>
              </a:ext>
            </a:extLst>
          </p:cNvPr>
          <p:cNvSpPr>
            <a:spLocks noGrp="1"/>
          </p:cNvSpPr>
          <p:nvPr>
            <p:ph type="body" sz="quarter" idx="95"/>
          </p:nvPr>
        </p:nvSpPr>
        <p:spPr>
          <a:xfrm>
            <a:off x="6343650" y="1957519"/>
            <a:ext cx="5584824" cy="4312459"/>
          </a:xfrm>
        </p:spPr>
        <p:txBody>
          <a:bodyPr>
            <a:normAutofit/>
          </a:bodyPr>
          <a:lstStyle/>
          <a:p>
            <a:pPr marL="0" indent="0">
              <a:buNone/>
            </a:pPr>
            <a:r>
              <a:rPr lang="en-US" sz="3600" dirty="0"/>
              <a:t>Answer 12 questions.</a:t>
            </a:r>
          </a:p>
          <a:p>
            <a:pPr marL="0" indent="0">
              <a:buNone/>
            </a:pPr>
            <a:r>
              <a:rPr lang="en-US" sz="3600" dirty="0"/>
              <a:t>Don’t overthink.</a:t>
            </a:r>
          </a:p>
          <a:p>
            <a:pPr marL="0" indent="0">
              <a:buNone/>
            </a:pPr>
            <a:r>
              <a:rPr lang="en-US" sz="3600" dirty="0"/>
              <a:t>Try to answer with what you believe you would do, not what you might aspire to.</a:t>
            </a:r>
          </a:p>
          <a:p>
            <a:pPr marL="0" indent="0">
              <a:buNone/>
            </a:pPr>
            <a:endParaRPr lang="en-US" sz="3600" dirty="0"/>
          </a:p>
        </p:txBody>
      </p:sp>
      <p:sp>
        <p:nvSpPr>
          <p:cNvPr id="3" name="Title 2">
            <a:extLst>
              <a:ext uri="{FF2B5EF4-FFF2-40B4-BE49-F238E27FC236}">
                <a16:creationId xmlns:a16="http://schemas.microsoft.com/office/drawing/2014/main" id="{09FF16ED-F32E-EDC3-603B-28AE456C293B}"/>
              </a:ext>
            </a:extLst>
          </p:cNvPr>
          <p:cNvSpPr>
            <a:spLocks noGrp="1"/>
          </p:cNvSpPr>
          <p:nvPr>
            <p:ph type="title"/>
          </p:nvPr>
        </p:nvSpPr>
        <p:spPr>
          <a:xfrm>
            <a:off x="6343649" y="368300"/>
            <a:ext cx="5584825" cy="1589219"/>
          </a:xfrm>
        </p:spPr>
        <p:txBody>
          <a:bodyPr anchor="ctr">
            <a:normAutofit/>
          </a:bodyPr>
          <a:lstStyle/>
          <a:p>
            <a:r>
              <a:rPr lang="en-US" dirty="0">
                <a:solidFill>
                  <a:schemeClr val="accent2">
                    <a:lumMod val="75000"/>
                  </a:schemeClr>
                </a:solidFill>
              </a:rPr>
              <a:t>Confidential Self-Assessment</a:t>
            </a:r>
          </a:p>
        </p:txBody>
      </p:sp>
      <p:sp>
        <p:nvSpPr>
          <p:cNvPr id="2" name="Slide Number Placeholder 1">
            <a:extLst>
              <a:ext uri="{FF2B5EF4-FFF2-40B4-BE49-F238E27FC236}">
                <a16:creationId xmlns:a16="http://schemas.microsoft.com/office/drawing/2014/main" id="{C4CAD70A-E93C-8B01-43C0-765ED7FE30D4}"/>
              </a:ext>
            </a:extLst>
          </p:cNvPr>
          <p:cNvSpPr>
            <a:spLocks noGrp="1"/>
          </p:cNvSpPr>
          <p:nvPr>
            <p:ph type="sldNum" sz="quarter" idx="12"/>
          </p:nvPr>
        </p:nvSpPr>
        <p:spPr>
          <a:xfrm>
            <a:off x="8610599" y="6356350"/>
            <a:ext cx="3317875" cy="365125"/>
          </a:xfrm>
        </p:spPr>
        <p:txBody>
          <a:bodyPr anchor="ctr">
            <a:normAutofit/>
          </a:bodyPr>
          <a:lstStyle/>
          <a:p>
            <a:pPr>
              <a:spcAft>
                <a:spcPts val="600"/>
              </a:spcAft>
            </a:pPr>
            <a:fld id="{B7793D63-4606-4330-8A78-14EEC29A5E47}" type="slidenum">
              <a:rPr lang="en-GB" smtClean="0"/>
              <a:pPr>
                <a:spcAft>
                  <a:spcPts val="600"/>
                </a:spcAft>
              </a:pPr>
              <a:t>2</a:t>
            </a:fld>
            <a:endParaRPr lang="en-GB"/>
          </a:p>
        </p:txBody>
      </p:sp>
    </p:spTree>
    <p:extLst>
      <p:ext uri="{BB962C8B-B14F-4D97-AF65-F5344CB8AC3E}">
        <p14:creationId xmlns:p14="http://schemas.microsoft.com/office/powerpoint/2010/main" val="1781072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6DA79-2E83-3EEC-747B-34F861D78C73}"/>
            </a:ext>
          </a:extLst>
        </p:cNvPr>
        <p:cNvGrpSpPr/>
        <p:nvPr/>
      </p:nvGrpSpPr>
      <p:grpSpPr>
        <a:xfrm>
          <a:off x="0" y="0"/>
          <a:ext cx="0" cy="0"/>
          <a:chOff x="0" y="0"/>
          <a:chExt cx="0" cy="0"/>
        </a:xfrm>
      </p:grpSpPr>
      <p:sp>
        <p:nvSpPr>
          <p:cNvPr id="24" name="Rounded Rectangle 23">
            <a:extLst>
              <a:ext uri="{FF2B5EF4-FFF2-40B4-BE49-F238E27FC236}">
                <a16:creationId xmlns:a16="http://schemas.microsoft.com/office/drawing/2014/main" id="{172A98BC-1DA2-16F5-CEE9-71B372233615}"/>
              </a:ext>
            </a:extLst>
          </p:cNvPr>
          <p:cNvSpPr/>
          <p:nvPr/>
        </p:nvSpPr>
        <p:spPr>
          <a:xfrm>
            <a:off x="6979920" y="1731264"/>
            <a:ext cx="4011168" cy="1828800"/>
          </a:xfrm>
          <a:prstGeom prst="roundRect">
            <a:avLst/>
          </a:prstGeom>
          <a:solidFill>
            <a:schemeClr val="accent1">
              <a:lumMod val="50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 0">
            <a:extLst>
              <a:ext uri="{FF2B5EF4-FFF2-40B4-BE49-F238E27FC236}">
                <a16:creationId xmlns:a16="http://schemas.microsoft.com/office/drawing/2014/main" id="{033C318C-FE32-63A3-3E08-1F3F77D7196F}"/>
              </a:ext>
            </a:extLst>
          </p:cNvPr>
          <p:cNvSpPr/>
          <p:nvPr/>
        </p:nvSpPr>
        <p:spPr>
          <a:xfrm>
            <a:off x="670560" y="365760"/>
            <a:ext cx="10850880" cy="292608"/>
          </a:xfrm>
          <a:prstGeom prst="rect">
            <a:avLst/>
          </a:prstGeom>
          <a:noFill/>
          <a:ln/>
        </p:spPr>
        <p:txBody>
          <a:bodyPr wrap="square" lIns="0" tIns="0" rIns="0" bIns="0" rtlCol="0" anchor="ctr"/>
          <a:lstStyle/>
          <a:p>
            <a:r>
              <a:rPr lang="en-US" sz="2000" b="1" kern="0" spc="187" dirty="0">
                <a:latin typeface="Calibri" pitchFamily="34" charset="0"/>
                <a:ea typeface="Calibri" pitchFamily="34" charset="-122"/>
                <a:cs typeface="Calibri" pitchFamily="34" charset="-120"/>
              </a:rPr>
              <a:t>Yeager’s adaptation of </a:t>
            </a:r>
            <a:r>
              <a:rPr lang="en-US" sz="2800" b="1" kern="0" spc="187" dirty="0">
                <a:latin typeface="Calibri" pitchFamily="34" charset="0"/>
                <a:ea typeface="Calibri" pitchFamily="34" charset="-122"/>
                <a:cs typeface="Calibri" pitchFamily="34" charset="-120"/>
              </a:rPr>
              <a:t>Baumrind’s parenting types</a:t>
            </a:r>
            <a:r>
              <a:rPr lang="en-US" sz="2000" b="1" kern="0" spc="187" dirty="0">
                <a:latin typeface="Calibri" pitchFamily="34" charset="0"/>
                <a:ea typeface="Calibri" pitchFamily="34" charset="-122"/>
                <a:cs typeface="Calibri" pitchFamily="34" charset="-120"/>
              </a:rPr>
              <a:t>, 1971</a:t>
            </a:r>
            <a:endParaRPr lang="en-US" sz="2000" dirty="0"/>
          </a:p>
        </p:txBody>
      </p:sp>
      <p:sp>
        <p:nvSpPr>
          <p:cNvPr id="3" name="Text 1">
            <a:extLst>
              <a:ext uri="{FF2B5EF4-FFF2-40B4-BE49-F238E27FC236}">
                <a16:creationId xmlns:a16="http://schemas.microsoft.com/office/drawing/2014/main" id="{32F0CB68-ACFC-498C-FBDE-F19E00AAE7F1}"/>
              </a:ext>
            </a:extLst>
          </p:cNvPr>
          <p:cNvSpPr/>
          <p:nvPr/>
        </p:nvSpPr>
        <p:spPr>
          <a:xfrm>
            <a:off x="670560" y="902208"/>
            <a:ext cx="10850880" cy="755904"/>
          </a:xfrm>
          <a:prstGeom prst="rect">
            <a:avLst/>
          </a:prstGeom>
          <a:noFill/>
          <a:ln/>
        </p:spPr>
        <p:txBody>
          <a:bodyPr wrap="square" lIns="0" tIns="0" rIns="0" bIns="0" rtlCol="0" anchor="t"/>
          <a:lstStyle/>
          <a:p>
            <a:r>
              <a:rPr lang="en-US" sz="3733"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ambria" pitchFamily="34" charset="0"/>
                <a:ea typeface="Cambria" pitchFamily="34" charset="-122"/>
                <a:cs typeface="Cambria" pitchFamily="34" charset="-120"/>
              </a:rPr>
              <a:t>Two axes, four postures</a:t>
            </a:r>
            <a:endParaRPr lang="en-US" sz="3733"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4" name="Shape 2">
            <a:extLst>
              <a:ext uri="{FF2B5EF4-FFF2-40B4-BE49-F238E27FC236}">
                <a16:creationId xmlns:a16="http://schemas.microsoft.com/office/drawing/2014/main" id="{DDE02594-B1D6-4EC3-A529-A7544999A62E}"/>
              </a:ext>
            </a:extLst>
          </p:cNvPr>
          <p:cNvSpPr/>
          <p:nvPr/>
        </p:nvSpPr>
        <p:spPr>
          <a:xfrm>
            <a:off x="2560320" y="1731264"/>
            <a:ext cx="4084320" cy="1828800"/>
          </a:xfrm>
          <a:prstGeom prst="roundRect">
            <a:avLst>
              <a:gd name="adj" fmla="val 4000"/>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a:p>
        </p:txBody>
      </p:sp>
      <p:sp>
        <p:nvSpPr>
          <p:cNvPr id="5" name="Text 3">
            <a:extLst>
              <a:ext uri="{FF2B5EF4-FFF2-40B4-BE49-F238E27FC236}">
                <a16:creationId xmlns:a16="http://schemas.microsoft.com/office/drawing/2014/main" id="{89DF8159-4930-A679-DCD7-BBBE571CD4FF}"/>
              </a:ext>
            </a:extLst>
          </p:cNvPr>
          <p:cNvSpPr/>
          <p:nvPr/>
        </p:nvSpPr>
        <p:spPr>
          <a:xfrm>
            <a:off x="2828544" y="1926336"/>
            <a:ext cx="3535680" cy="365760"/>
          </a:xfrm>
          <a:prstGeom prst="rect">
            <a:avLst/>
          </a:prstGeom>
          <a:noFill/>
          <a:ln/>
        </p:spPr>
        <p:txBody>
          <a:bodyPr wrap="square" lIns="0" tIns="0" rIns="0" bIns="0" rtlCol="0" anchor="ctr"/>
          <a:lstStyle/>
          <a:p>
            <a:r>
              <a:rPr lang="en-US" sz="2267" b="1" dirty="0">
                <a:solidFill>
                  <a:schemeClr val="tx1">
                    <a:lumMod val="75000"/>
                  </a:schemeClr>
                </a:solidFill>
                <a:latin typeface="Cambria" pitchFamily="34" charset="0"/>
                <a:ea typeface="Cambria" pitchFamily="34" charset="-122"/>
                <a:cs typeface="Cambria" pitchFamily="34" charset="-120"/>
              </a:rPr>
              <a:t>PROTECTOR</a:t>
            </a:r>
            <a:endParaRPr lang="en-US" sz="2267" dirty="0">
              <a:solidFill>
                <a:schemeClr val="tx1">
                  <a:lumMod val="75000"/>
                </a:schemeClr>
              </a:solidFill>
            </a:endParaRPr>
          </a:p>
        </p:txBody>
      </p:sp>
      <p:sp>
        <p:nvSpPr>
          <p:cNvPr id="6" name="Text 4">
            <a:extLst>
              <a:ext uri="{FF2B5EF4-FFF2-40B4-BE49-F238E27FC236}">
                <a16:creationId xmlns:a16="http://schemas.microsoft.com/office/drawing/2014/main" id="{6EAB4A74-1A55-6F1F-93C2-5DDD201BCF36}"/>
              </a:ext>
            </a:extLst>
          </p:cNvPr>
          <p:cNvSpPr/>
          <p:nvPr/>
        </p:nvSpPr>
        <p:spPr>
          <a:xfrm>
            <a:off x="2828544" y="2316480"/>
            <a:ext cx="3535680" cy="292608"/>
          </a:xfrm>
          <a:prstGeom prst="rect">
            <a:avLst/>
          </a:prstGeom>
          <a:noFill/>
          <a:ln/>
        </p:spPr>
        <p:txBody>
          <a:bodyPr wrap="square" lIns="0" tIns="0" rIns="0" bIns="0" rtlCol="0" anchor="ctr"/>
          <a:lstStyle/>
          <a:p>
            <a:r>
              <a:rPr lang="en-US" sz="1333" i="1" dirty="0">
                <a:solidFill>
                  <a:srgbClr val="6B6B6B"/>
                </a:solidFill>
                <a:latin typeface="Calibri" pitchFamily="34" charset="0"/>
                <a:ea typeface="Calibri" pitchFamily="34" charset="-122"/>
                <a:cs typeface="Calibri" pitchFamily="34" charset="-120"/>
              </a:rPr>
              <a:t>low standards · high support</a:t>
            </a:r>
            <a:endParaRPr lang="en-US" sz="1333" dirty="0"/>
          </a:p>
        </p:txBody>
      </p:sp>
      <p:sp>
        <p:nvSpPr>
          <p:cNvPr id="7" name="Text 5">
            <a:extLst>
              <a:ext uri="{FF2B5EF4-FFF2-40B4-BE49-F238E27FC236}">
                <a16:creationId xmlns:a16="http://schemas.microsoft.com/office/drawing/2014/main" id="{C397DD16-70D6-E8B9-6098-DD18AF663B33}"/>
              </a:ext>
            </a:extLst>
          </p:cNvPr>
          <p:cNvSpPr/>
          <p:nvPr/>
        </p:nvSpPr>
        <p:spPr>
          <a:xfrm>
            <a:off x="2828544" y="2682240"/>
            <a:ext cx="3535680" cy="670560"/>
          </a:xfrm>
          <a:prstGeom prst="rect">
            <a:avLst/>
          </a:prstGeom>
          <a:noFill/>
          <a:ln/>
        </p:spPr>
        <p:txBody>
          <a:bodyPr wrap="square" lIns="0" tIns="0" rIns="0" bIns="0" rtlCol="0" anchor="t"/>
          <a:lstStyle/>
          <a:p>
            <a:pPr>
              <a:lnSpc>
                <a:spcPts val="2000"/>
              </a:lnSpc>
            </a:pPr>
            <a:r>
              <a:rPr lang="en-US" sz="2400" dirty="0">
                <a:solidFill>
                  <a:srgbClr val="232323"/>
                </a:solidFill>
                <a:latin typeface="Calibri" pitchFamily="34" charset="0"/>
                <a:ea typeface="Calibri" pitchFamily="34" charset="-122"/>
                <a:cs typeface="Calibri" pitchFamily="34" charset="-120"/>
              </a:rPr>
              <a:t>Warm. “Nice”. Quick to reduce the demand. </a:t>
            </a:r>
            <a:endParaRPr lang="en-US" sz="2400" dirty="0"/>
          </a:p>
        </p:txBody>
      </p:sp>
      <p:sp>
        <p:nvSpPr>
          <p:cNvPr id="9" name="Text 7">
            <a:extLst>
              <a:ext uri="{FF2B5EF4-FFF2-40B4-BE49-F238E27FC236}">
                <a16:creationId xmlns:a16="http://schemas.microsoft.com/office/drawing/2014/main" id="{0C6C6DB4-5D68-32A9-4BA9-B1390F55DB8F}"/>
              </a:ext>
            </a:extLst>
          </p:cNvPr>
          <p:cNvSpPr/>
          <p:nvPr/>
        </p:nvSpPr>
        <p:spPr>
          <a:xfrm>
            <a:off x="7217664" y="1926336"/>
            <a:ext cx="3535680" cy="365760"/>
          </a:xfrm>
          <a:prstGeom prst="rect">
            <a:avLst/>
          </a:prstGeom>
          <a:noFill/>
          <a:ln/>
        </p:spPr>
        <p:txBody>
          <a:bodyPr wrap="square" lIns="0" tIns="0" rIns="0" bIns="0" rtlCol="0" anchor="ctr"/>
          <a:lstStyle/>
          <a:p>
            <a:r>
              <a:rPr lang="en-US" sz="2267" b="1" dirty="0">
                <a:solidFill>
                  <a:srgbClr val="FFFFFF"/>
                </a:solidFill>
                <a:latin typeface="Cambria" pitchFamily="34" charset="0"/>
                <a:ea typeface="Cambria" pitchFamily="34" charset="-122"/>
                <a:cs typeface="Cambria" pitchFamily="34" charset="-120"/>
              </a:rPr>
              <a:t>MENTOR</a:t>
            </a:r>
            <a:endParaRPr lang="en-US" sz="2267" dirty="0"/>
          </a:p>
        </p:txBody>
      </p:sp>
      <p:sp>
        <p:nvSpPr>
          <p:cNvPr id="10" name="Text 8">
            <a:extLst>
              <a:ext uri="{FF2B5EF4-FFF2-40B4-BE49-F238E27FC236}">
                <a16:creationId xmlns:a16="http://schemas.microsoft.com/office/drawing/2014/main" id="{E12D6F7A-3437-2AE3-8EC6-8906F8CE76CF}"/>
              </a:ext>
            </a:extLst>
          </p:cNvPr>
          <p:cNvSpPr/>
          <p:nvPr/>
        </p:nvSpPr>
        <p:spPr>
          <a:xfrm>
            <a:off x="7217664" y="2316480"/>
            <a:ext cx="3535680" cy="292608"/>
          </a:xfrm>
          <a:prstGeom prst="rect">
            <a:avLst/>
          </a:prstGeom>
          <a:noFill/>
          <a:ln/>
        </p:spPr>
        <p:txBody>
          <a:bodyPr wrap="square" lIns="0" tIns="0" rIns="0" bIns="0" rtlCol="0" anchor="ctr"/>
          <a:lstStyle/>
          <a:p>
            <a:r>
              <a:rPr lang="en-US" sz="1333" i="1" dirty="0">
                <a:solidFill>
                  <a:srgbClr val="E0C9D1"/>
                </a:solidFill>
                <a:latin typeface="Calibri" pitchFamily="34" charset="0"/>
                <a:ea typeface="Calibri" pitchFamily="34" charset="-122"/>
                <a:cs typeface="Calibri" pitchFamily="34" charset="-120"/>
              </a:rPr>
              <a:t>high standards · high support</a:t>
            </a:r>
            <a:endParaRPr lang="en-US" sz="1333" dirty="0"/>
          </a:p>
        </p:txBody>
      </p:sp>
      <p:sp>
        <p:nvSpPr>
          <p:cNvPr id="11" name="Text 9">
            <a:extLst>
              <a:ext uri="{FF2B5EF4-FFF2-40B4-BE49-F238E27FC236}">
                <a16:creationId xmlns:a16="http://schemas.microsoft.com/office/drawing/2014/main" id="{1DE53281-1A98-57A7-789E-BF07D5944932}"/>
              </a:ext>
            </a:extLst>
          </p:cNvPr>
          <p:cNvSpPr/>
          <p:nvPr/>
        </p:nvSpPr>
        <p:spPr>
          <a:xfrm>
            <a:off x="7217664" y="2682240"/>
            <a:ext cx="3535680" cy="670560"/>
          </a:xfrm>
          <a:prstGeom prst="rect">
            <a:avLst/>
          </a:prstGeom>
          <a:noFill/>
          <a:ln/>
        </p:spPr>
        <p:txBody>
          <a:bodyPr wrap="square" lIns="0" tIns="0" rIns="0" bIns="0" rtlCol="0" anchor="t"/>
          <a:lstStyle/>
          <a:p>
            <a:pPr>
              <a:lnSpc>
                <a:spcPts val="2000"/>
              </a:lnSpc>
            </a:pPr>
            <a:r>
              <a:rPr lang="en-US" sz="2400" dirty="0">
                <a:solidFill>
                  <a:srgbClr val="FFFFFF"/>
                </a:solidFill>
                <a:latin typeface="Calibri" pitchFamily="34" charset="0"/>
                <a:ea typeface="Calibri" pitchFamily="34" charset="-122"/>
                <a:cs typeface="Calibri" pitchFamily="34" charset="-120"/>
              </a:rPr>
              <a:t>Holds the bar. Adds the resources</a:t>
            </a:r>
            <a:r>
              <a:rPr lang="en-US" sz="1600" dirty="0">
                <a:solidFill>
                  <a:srgbClr val="FFFFFF"/>
                </a:solidFill>
                <a:latin typeface="Calibri" pitchFamily="34" charset="0"/>
                <a:ea typeface="Calibri" pitchFamily="34" charset="-122"/>
                <a:cs typeface="Calibri" pitchFamily="34" charset="-120"/>
              </a:rPr>
              <a:t>.</a:t>
            </a:r>
            <a:endParaRPr lang="en-US" sz="1600" dirty="0"/>
          </a:p>
        </p:txBody>
      </p:sp>
      <p:sp>
        <p:nvSpPr>
          <p:cNvPr id="12" name="Shape 10">
            <a:extLst>
              <a:ext uri="{FF2B5EF4-FFF2-40B4-BE49-F238E27FC236}">
                <a16:creationId xmlns:a16="http://schemas.microsoft.com/office/drawing/2014/main" id="{266F0AF9-BF26-DEB6-4400-B31FDF88B9E1}"/>
              </a:ext>
            </a:extLst>
          </p:cNvPr>
          <p:cNvSpPr/>
          <p:nvPr/>
        </p:nvSpPr>
        <p:spPr>
          <a:xfrm>
            <a:off x="2560320" y="3718560"/>
            <a:ext cx="4084320" cy="1828800"/>
          </a:xfrm>
          <a:prstGeom prst="roundRect">
            <a:avLst>
              <a:gd name="adj" fmla="val 4000"/>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a:p>
        </p:txBody>
      </p:sp>
      <p:sp>
        <p:nvSpPr>
          <p:cNvPr id="13" name="Text 11">
            <a:extLst>
              <a:ext uri="{FF2B5EF4-FFF2-40B4-BE49-F238E27FC236}">
                <a16:creationId xmlns:a16="http://schemas.microsoft.com/office/drawing/2014/main" id="{6B55476D-EC98-7C57-FD7A-7AFFEF040977}"/>
              </a:ext>
            </a:extLst>
          </p:cNvPr>
          <p:cNvSpPr/>
          <p:nvPr/>
        </p:nvSpPr>
        <p:spPr>
          <a:xfrm>
            <a:off x="2828544" y="3913632"/>
            <a:ext cx="3535680" cy="365760"/>
          </a:xfrm>
          <a:prstGeom prst="rect">
            <a:avLst/>
          </a:prstGeom>
          <a:noFill/>
          <a:ln/>
        </p:spPr>
        <p:txBody>
          <a:bodyPr wrap="square" lIns="0" tIns="0" rIns="0" bIns="0" rtlCol="0" anchor="ctr"/>
          <a:lstStyle/>
          <a:p>
            <a:r>
              <a:rPr lang="en-US" sz="2267" b="1" dirty="0">
                <a:solidFill>
                  <a:schemeClr val="tx1">
                    <a:lumMod val="75000"/>
                  </a:schemeClr>
                </a:solidFill>
                <a:latin typeface="Cambria" pitchFamily="34" charset="0"/>
                <a:ea typeface="Cambria" pitchFamily="34" charset="-122"/>
                <a:cs typeface="Cambria" pitchFamily="34" charset="-120"/>
              </a:rPr>
              <a:t>AVOIDER</a:t>
            </a:r>
            <a:endParaRPr lang="en-US" sz="2267" dirty="0">
              <a:solidFill>
                <a:schemeClr val="tx1">
                  <a:lumMod val="75000"/>
                </a:schemeClr>
              </a:solidFill>
            </a:endParaRPr>
          </a:p>
        </p:txBody>
      </p:sp>
      <p:sp>
        <p:nvSpPr>
          <p:cNvPr id="14" name="Text 12">
            <a:extLst>
              <a:ext uri="{FF2B5EF4-FFF2-40B4-BE49-F238E27FC236}">
                <a16:creationId xmlns:a16="http://schemas.microsoft.com/office/drawing/2014/main" id="{C49F40DC-0F63-E4A6-9A81-E2DCDEC4CA7E}"/>
              </a:ext>
            </a:extLst>
          </p:cNvPr>
          <p:cNvSpPr/>
          <p:nvPr/>
        </p:nvSpPr>
        <p:spPr>
          <a:xfrm>
            <a:off x="2828544" y="4303776"/>
            <a:ext cx="3535680" cy="292608"/>
          </a:xfrm>
          <a:prstGeom prst="rect">
            <a:avLst/>
          </a:prstGeom>
          <a:noFill/>
          <a:ln/>
        </p:spPr>
        <p:txBody>
          <a:bodyPr wrap="square" lIns="0" tIns="0" rIns="0" bIns="0" rtlCol="0" anchor="ctr"/>
          <a:lstStyle/>
          <a:p>
            <a:r>
              <a:rPr lang="en-US" sz="1333" i="1" dirty="0">
                <a:solidFill>
                  <a:srgbClr val="6B6B6B"/>
                </a:solidFill>
                <a:latin typeface="Calibri" pitchFamily="34" charset="0"/>
                <a:ea typeface="Calibri" pitchFamily="34" charset="-122"/>
                <a:cs typeface="Calibri" pitchFamily="34" charset="-120"/>
              </a:rPr>
              <a:t>low standards · low support</a:t>
            </a:r>
            <a:endParaRPr lang="en-US" sz="1333" dirty="0"/>
          </a:p>
        </p:txBody>
      </p:sp>
      <p:sp>
        <p:nvSpPr>
          <p:cNvPr id="15" name="Text 13">
            <a:extLst>
              <a:ext uri="{FF2B5EF4-FFF2-40B4-BE49-F238E27FC236}">
                <a16:creationId xmlns:a16="http://schemas.microsoft.com/office/drawing/2014/main" id="{7766217F-AA3A-A8BF-241C-A08524D3ABB2}"/>
              </a:ext>
            </a:extLst>
          </p:cNvPr>
          <p:cNvSpPr/>
          <p:nvPr/>
        </p:nvSpPr>
        <p:spPr>
          <a:xfrm>
            <a:off x="2828544" y="4669536"/>
            <a:ext cx="3535680" cy="670560"/>
          </a:xfrm>
          <a:prstGeom prst="rect">
            <a:avLst/>
          </a:prstGeom>
          <a:noFill/>
          <a:ln/>
        </p:spPr>
        <p:txBody>
          <a:bodyPr wrap="square" lIns="0" tIns="0" rIns="0" bIns="0" rtlCol="0" anchor="t"/>
          <a:lstStyle/>
          <a:p>
            <a:pPr>
              <a:lnSpc>
                <a:spcPts val="2000"/>
              </a:lnSpc>
            </a:pPr>
            <a:r>
              <a:rPr lang="en-US" dirty="0">
                <a:solidFill>
                  <a:srgbClr val="232323"/>
                </a:solidFill>
                <a:latin typeface="Calibri" pitchFamily="34" charset="0"/>
                <a:ea typeface="Calibri" pitchFamily="34" charset="-122"/>
                <a:cs typeface="Calibri" pitchFamily="34" charset="-120"/>
              </a:rPr>
              <a:t>This is rare as a stance. More common as when we are overwhelmed.</a:t>
            </a:r>
            <a:endParaRPr lang="en-US" dirty="0"/>
          </a:p>
        </p:txBody>
      </p:sp>
      <p:sp>
        <p:nvSpPr>
          <p:cNvPr id="16" name="Shape 14">
            <a:extLst>
              <a:ext uri="{FF2B5EF4-FFF2-40B4-BE49-F238E27FC236}">
                <a16:creationId xmlns:a16="http://schemas.microsoft.com/office/drawing/2014/main" id="{2C5187D7-0B36-29E5-C531-63FC0CF14C56}"/>
              </a:ext>
            </a:extLst>
          </p:cNvPr>
          <p:cNvSpPr/>
          <p:nvPr/>
        </p:nvSpPr>
        <p:spPr>
          <a:xfrm>
            <a:off x="6949440" y="3718560"/>
            <a:ext cx="4084320" cy="1828800"/>
          </a:xfrm>
          <a:prstGeom prst="roundRect">
            <a:avLst>
              <a:gd name="adj" fmla="val 4000"/>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a:p>
        </p:txBody>
      </p:sp>
      <p:sp>
        <p:nvSpPr>
          <p:cNvPr id="17" name="Text 15">
            <a:extLst>
              <a:ext uri="{FF2B5EF4-FFF2-40B4-BE49-F238E27FC236}">
                <a16:creationId xmlns:a16="http://schemas.microsoft.com/office/drawing/2014/main" id="{447DBFCF-C18D-28FA-E42A-71C416D86EFE}"/>
              </a:ext>
            </a:extLst>
          </p:cNvPr>
          <p:cNvSpPr/>
          <p:nvPr/>
        </p:nvSpPr>
        <p:spPr>
          <a:xfrm>
            <a:off x="7217664" y="3913632"/>
            <a:ext cx="3535680" cy="365760"/>
          </a:xfrm>
          <a:prstGeom prst="rect">
            <a:avLst/>
          </a:prstGeom>
          <a:noFill/>
          <a:ln/>
        </p:spPr>
        <p:txBody>
          <a:bodyPr wrap="square" lIns="0" tIns="0" rIns="0" bIns="0" rtlCol="0" anchor="ctr"/>
          <a:lstStyle/>
          <a:p>
            <a:r>
              <a:rPr lang="en-US" sz="2267" b="1" dirty="0">
                <a:solidFill>
                  <a:schemeClr val="tx1">
                    <a:lumMod val="75000"/>
                  </a:schemeClr>
                </a:solidFill>
                <a:latin typeface="Cambria" pitchFamily="34" charset="0"/>
                <a:ea typeface="Cambria" pitchFamily="34" charset="-122"/>
                <a:cs typeface="Cambria" pitchFamily="34" charset="-120"/>
              </a:rPr>
              <a:t>ENFORCER</a:t>
            </a:r>
            <a:endParaRPr lang="en-US" sz="2267" dirty="0">
              <a:solidFill>
                <a:schemeClr val="tx1">
                  <a:lumMod val="75000"/>
                </a:schemeClr>
              </a:solidFill>
            </a:endParaRPr>
          </a:p>
        </p:txBody>
      </p:sp>
      <p:sp>
        <p:nvSpPr>
          <p:cNvPr id="18" name="Text 16">
            <a:extLst>
              <a:ext uri="{FF2B5EF4-FFF2-40B4-BE49-F238E27FC236}">
                <a16:creationId xmlns:a16="http://schemas.microsoft.com/office/drawing/2014/main" id="{7B718889-F063-6C58-24D0-9972C9D1F7A6}"/>
              </a:ext>
            </a:extLst>
          </p:cNvPr>
          <p:cNvSpPr/>
          <p:nvPr/>
        </p:nvSpPr>
        <p:spPr>
          <a:xfrm>
            <a:off x="7217664" y="4303776"/>
            <a:ext cx="3535680" cy="292608"/>
          </a:xfrm>
          <a:prstGeom prst="rect">
            <a:avLst/>
          </a:prstGeom>
          <a:noFill/>
          <a:ln/>
        </p:spPr>
        <p:txBody>
          <a:bodyPr wrap="square" lIns="0" tIns="0" rIns="0" bIns="0" rtlCol="0" anchor="ctr"/>
          <a:lstStyle/>
          <a:p>
            <a:r>
              <a:rPr lang="en-US" sz="1333" i="1" dirty="0">
                <a:solidFill>
                  <a:srgbClr val="6B6B6B"/>
                </a:solidFill>
                <a:latin typeface="Calibri" pitchFamily="34" charset="0"/>
                <a:ea typeface="Calibri" pitchFamily="34" charset="-122"/>
                <a:cs typeface="Calibri" pitchFamily="34" charset="-120"/>
              </a:rPr>
              <a:t>high standards · low support</a:t>
            </a:r>
            <a:endParaRPr lang="en-US" sz="1333" dirty="0"/>
          </a:p>
        </p:txBody>
      </p:sp>
      <p:sp>
        <p:nvSpPr>
          <p:cNvPr id="19" name="Text 17">
            <a:extLst>
              <a:ext uri="{FF2B5EF4-FFF2-40B4-BE49-F238E27FC236}">
                <a16:creationId xmlns:a16="http://schemas.microsoft.com/office/drawing/2014/main" id="{B2F9B50C-75D0-888A-9676-3B3A55180E0A}"/>
              </a:ext>
            </a:extLst>
          </p:cNvPr>
          <p:cNvSpPr/>
          <p:nvPr/>
        </p:nvSpPr>
        <p:spPr>
          <a:xfrm>
            <a:off x="7217664" y="4669536"/>
            <a:ext cx="3535680" cy="670560"/>
          </a:xfrm>
          <a:prstGeom prst="rect">
            <a:avLst/>
          </a:prstGeom>
          <a:noFill/>
          <a:ln/>
        </p:spPr>
        <p:txBody>
          <a:bodyPr wrap="square" lIns="0" tIns="0" rIns="0" bIns="0" rtlCol="0" anchor="t"/>
          <a:lstStyle/>
          <a:p>
            <a:pPr>
              <a:lnSpc>
                <a:spcPts val="2000"/>
              </a:lnSpc>
            </a:pPr>
            <a:r>
              <a:rPr lang="en-US" sz="2400" i="1" dirty="0">
                <a:solidFill>
                  <a:srgbClr val="232323"/>
                </a:solidFill>
                <a:latin typeface="Calibri" pitchFamily="34" charset="0"/>
                <a:ea typeface="Calibri" pitchFamily="34" charset="-122"/>
                <a:cs typeface="Calibri" pitchFamily="34" charset="-120"/>
              </a:rPr>
              <a:t>The bar is mine. Meeting it is your problem.</a:t>
            </a:r>
            <a:endParaRPr lang="en-US" sz="2400" i="1" dirty="0"/>
          </a:p>
        </p:txBody>
      </p:sp>
      <p:sp>
        <p:nvSpPr>
          <p:cNvPr id="20" name="Text 18">
            <a:extLst>
              <a:ext uri="{FF2B5EF4-FFF2-40B4-BE49-F238E27FC236}">
                <a16:creationId xmlns:a16="http://schemas.microsoft.com/office/drawing/2014/main" id="{EDB8061F-DF61-E2C5-751B-56D677BD5F3D}"/>
              </a:ext>
            </a:extLst>
          </p:cNvPr>
          <p:cNvSpPr/>
          <p:nvPr/>
        </p:nvSpPr>
        <p:spPr>
          <a:xfrm>
            <a:off x="393192" y="2194560"/>
            <a:ext cx="1923288" cy="877824"/>
          </a:xfrm>
          <a:prstGeom prst="rect">
            <a:avLst/>
          </a:prstGeom>
          <a:noFill/>
          <a:ln/>
        </p:spPr>
        <p:txBody>
          <a:bodyPr wrap="square" lIns="0" tIns="0" rIns="0" bIns="0" rtlCol="0" anchor="ctr"/>
          <a:lstStyle/>
          <a:p>
            <a:pPr algn="r">
              <a:lnSpc>
                <a:spcPts val="1867"/>
              </a:lnSpc>
            </a:pPr>
            <a:r>
              <a:rPr lang="en-US" sz="2800" b="1" dirty="0">
                <a:solidFill>
                  <a:srgbClr val="6B6B6B"/>
                </a:solidFill>
                <a:latin typeface="Calibri" pitchFamily="34" charset="0"/>
                <a:ea typeface="Calibri" pitchFamily="34" charset="-122"/>
                <a:cs typeface="Calibri" pitchFamily="34" charset="-120"/>
              </a:rPr>
              <a:t>HIGH</a:t>
            </a:r>
            <a:endParaRPr lang="en-US" sz="2800" dirty="0"/>
          </a:p>
          <a:p>
            <a:pPr algn="r">
              <a:lnSpc>
                <a:spcPts val="1867"/>
              </a:lnSpc>
            </a:pPr>
            <a:r>
              <a:rPr lang="en-US" sz="2800" b="1" dirty="0">
                <a:solidFill>
                  <a:srgbClr val="6B6B6B"/>
                </a:solidFill>
                <a:latin typeface="Calibri" pitchFamily="34" charset="0"/>
                <a:ea typeface="Calibri" pitchFamily="34" charset="-122"/>
                <a:cs typeface="Calibri" pitchFamily="34" charset="-120"/>
              </a:rPr>
              <a:t>SUPPORT</a:t>
            </a:r>
            <a:endParaRPr lang="en-US" sz="2800" dirty="0"/>
          </a:p>
        </p:txBody>
      </p:sp>
      <p:sp>
        <p:nvSpPr>
          <p:cNvPr id="21" name="Text 19">
            <a:extLst>
              <a:ext uri="{FF2B5EF4-FFF2-40B4-BE49-F238E27FC236}">
                <a16:creationId xmlns:a16="http://schemas.microsoft.com/office/drawing/2014/main" id="{4B678981-138D-5E5C-FE3D-A242E925D29A}"/>
              </a:ext>
            </a:extLst>
          </p:cNvPr>
          <p:cNvSpPr/>
          <p:nvPr/>
        </p:nvSpPr>
        <p:spPr>
          <a:xfrm>
            <a:off x="975360" y="4194048"/>
            <a:ext cx="1341120" cy="877824"/>
          </a:xfrm>
          <a:prstGeom prst="rect">
            <a:avLst/>
          </a:prstGeom>
          <a:noFill/>
          <a:ln/>
        </p:spPr>
        <p:txBody>
          <a:bodyPr wrap="square" lIns="0" tIns="0" rIns="0" bIns="0" rtlCol="0" anchor="ctr"/>
          <a:lstStyle/>
          <a:p>
            <a:pPr algn="r">
              <a:lnSpc>
                <a:spcPts val="1867"/>
              </a:lnSpc>
            </a:pPr>
            <a:r>
              <a:rPr lang="en-US" sz="2400" b="1" dirty="0">
                <a:solidFill>
                  <a:srgbClr val="6B6B6B"/>
                </a:solidFill>
                <a:latin typeface="Calibri" pitchFamily="34" charset="0"/>
                <a:ea typeface="Calibri" pitchFamily="34" charset="-122"/>
                <a:cs typeface="Calibri" pitchFamily="34" charset="-120"/>
              </a:rPr>
              <a:t>LOW</a:t>
            </a:r>
            <a:endParaRPr lang="en-US" sz="2400" dirty="0"/>
          </a:p>
          <a:p>
            <a:pPr algn="r">
              <a:lnSpc>
                <a:spcPts val="1867"/>
              </a:lnSpc>
            </a:pPr>
            <a:r>
              <a:rPr lang="en-US" sz="2400" b="1" dirty="0">
                <a:solidFill>
                  <a:srgbClr val="6B6B6B"/>
                </a:solidFill>
                <a:latin typeface="Calibri" pitchFamily="34" charset="0"/>
                <a:ea typeface="Calibri" pitchFamily="34" charset="-122"/>
                <a:cs typeface="Calibri" pitchFamily="34" charset="-120"/>
              </a:rPr>
              <a:t>SUPPORT</a:t>
            </a:r>
            <a:endParaRPr lang="en-US" sz="2400" dirty="0"/>
          </a:p>
        </p:txBody>
      </p:sp>
      <p:sp>
        <p:nvSpPr>
          <p:cNvPr id="22" name="Text 20">
            <a:extLst>
              <a:ext uri="{FF2B5EF4-FFF2-40B4-BE49-F238E27FC236}">
                <a16:creationId xmlns:a16="http://schemas.microsoft.com/office/drawing/2014/main" id="{18BE2814-0C9B-2C0D-0238-632B378B1B71}"/>
              </a:ext>
            </a:extLst>
          </p:cNvPr>
          <p:cNvSpPr/>
          <p:nvPr/>
        </p:nvSpPr>
        <p:spPr>
          <a:xfrm>
            <a:off x="2560320" y="5681472"/>
            <a:ext cx="4084320" cy="365760"/>
          </a:xfrm>
          <a:prstGeom prst="rect">
            <a:avLst/>
          </a:prstGeom>
          <a:noFill/>
          <a:ln/>
        </p:spPr>
        <p:txBody>
          <a:bodyPr wrap="square" lIns="0" tIns="0" rIns="0" bIns="0" rtlCol="0" anchor="ctr"/>
          <a:lstStyle/>
          <a:p>
            <a:pPr algn="ctr"/>
            <a:r>
              <a:rPr lang="en-US" sz="2400" b="1" dirty="0">
                <a:solidFill>
                  <a:srgbClr val="6B6B6B"/>
                </a:solidFill>
                <a:latin typeface="Calibri" pitchFamily="34" charset="0"/>
                <a:ea typeface="Calibri" pitchFamily="34" charset="-122"/>
                <a:cs typeface="Calibri" pitchFamily="34" charset="-120"/>
              </a:rPr>
              <a:t>LOW STANDARDS</a:t>
            </a:r>
            <a:endParaRPr lang="en-US" sz="2400" dirty="0"/>
          </a:p>
        </p:txBody>
      </p:sp>
      <p:sp>
        <p:nvSpPr>
          <p:cNvPr id="23" name="Text 21">
            <a:extLst>
              <a:ext uri="{FF2B5EF4-FFF2-40B4-BE49-F238E27FC236}">
                <a16:creationId xmlns:a16="http://schemas.microsoft.com/office/drawing/2014/main" id="{16DF5280-3DDA-F6BA-914C-AAFB490DE970}"/>
              </a:ext>
            </a:extLst>
          </p:cNvPr>
          <p:cNvSpPr/>
          <p:nvPr/>
        </p:nvSpPr>
        <p:spPr>
          <a:xfrm>
            <a:off x="6949440" y="5681472"/>
            <a:ext cx="4084320" cy="365760"/>
          </a:xfrm>
          <a:prstGeom prst="rect">
            <a:avLst/>
          </a:prstGeom>
          <a:noFill/>
          <a:ln/>
        </p:spPr>
        <p:txBody>
          <a:bodyPr wrap="square" lIns="0" tIns="0" rIns="0" bIns="0" rtlCol="0" anchor="ctr"/>
          <a:lstStyle/>
          <a:p>
            <a:pPr algn="ctr"/>
            <a:r>
              <a:rPr lang="en-US" sz="2400" b="1" dirty="0">
                <a:solidFill>
                  <a:srgbClr val="6B6B6B"/>
                </a:solidFill>
                <a:latin typeface="Calibri" pitchFamily="34" charset="0"/>
                <a:ea typeface="Calibri" pitchFamily="34" charset="-122"/>
                <a:cs typeface="Calibri" pitchFamily="34" charset="-120"/>
              </a:rPr>
              <a:t>HIGH STANDARDS</a:t>
            </a:r>
            <a:endParaRPr lang="en-US" sz="2400" dirty="0"/>
          </a:p>
        </p:txBody>
      </p:sp>
    </p:spTree>
    <p:extLst>
      <p:ext uri="{BB962C8B-B14F-4D97-AF65-F5344CB8AC3E}">
        <p14:creationId xmlns:p14="http://schemas.microsoft.com/office/powerpoint/2010/main" val="1220233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FFBB7-2BF2-AF40-AE99-E8ABEF46FD96}"/>
            </a:ext>
          </a:extLst>
        </p:cNvPr>
        <p:cNvGrpSpPr/>
        <p:nvPr/>
      </p:nvGrpSpPr>
      <p:grpSpPr>
        <a:xfrm>
          <a:off x="0" y="0"/>
          <a:ext cx="0" cy="0"/>
          <a:chOff x="0" y="0"/>
          <a:chExt cx="0" cy="0"/>
        </a:xfrm>
      </p:grpSpPr>
      <p:sp>
        <p:nvSpPr>
          <p:cNvPr id="24" name="Rounded Rectangle 23">
            <a:extLst>
              <a:ext uri="{FF2B5EF4-FFF2-40B4-BE49-F238E27FC236}">
                <a16:creationId xmlns:a16="http://schemas.microsoft.com/office/drawing/2014/main" id="{7D9CAE6D-7CF4-4761-0081-6BBEA9044240}"/>
              </a:ext>
            </a:extLst>
          </p:cNvPr>
          <p:cNvSpPr/>
          <p:nvPr/>
        </p:nvSpPr>
        <p:spPr>
          <a:xfrm>
            <a:off x="6979920" y="1731264"/>
            <a:ext cx="4011168" cy="1828800"/>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 0">
            <a:extLst>
              <a:ext uri="{FF2B5EF4-FFF2-40B4-BE49-F238E27FC236}">
                <a16:creationId xmlns:a16="http://schemas.microsoft.com/office/drawing/2014/main" id="{BBA7B5D7-B672-B670-41C8-F3302D63139E}"/>
              </a:ext>
            </a:extLst>
          </p:cNvPr>
          <p:cNvSpPr/>
          <p:nvPr/>
        </p:nvSpPr>
        <p:spPr>
          <a:xfrm>
            <a:off x="670560" y="365760"/>
            <a:ext cx="10850880" cy="292608"/>
          </a:xfrm>
          <a:prstGeom prst="rect">
            <a:avLst/>
          </a:prstGeom>
          <a:noFill/>
          <a:ln/>
        </p:spPr>
        <p:txBody>
          <a:bodyPr wrap="square" lIns="0" tIns="0" rIns="0" bIns="0" rtlCol="0" anchor="ctr"/>
          <a:lstStyle/>
          <a:p>
            <a:r>
              <a:rPr lang="en-US" sz="2000" b="1" kern="0" spc="187" dirty="0">
                <a:latin typeface="Calibri" pitchFamily="34" charset="0"/>
                <a:ea typeface="Calibri" pitchFamily="34" charset="-122"/>
                <a:cs typeface="Calibri" pitchFamily="34" charset="-120"/>
              </a:rPr>
              <a:t>Yeager’s adaptation of Baumrind’s parenting types, 1971</a:t>
            </a:r>
            <a:endParaRPr lang="en-US" sz="2000" dirty="0"/>
          </a:p>
        </p:txBody>
      </p:sp>
      <p:sp>
        <p:nvSpPr>
          <p:cNvPr id="3" name="Text 1">
            <a:extLst>
              <a:ext uri="{FF2B5EF4-FFF2-40B4-BE49-F238E27FC236}">
                <a16:creationId xmlns:a16="http://schemas.microsoft.com/office/drawing/2014/main" id="{3CCE710E-AA9F-8B0C-D913-F956BBD1064D}"/>
              </a:ext>
            </a:extLst>
          </p:cNvPr>
          <p:cNvSpPr/>
          <p:nvPr/>
        </p:nvSpPr>
        <p:spPr>
          <a:xfrm>
            <a:off x="670560" y="902208"/>
            <a:ext cx="10850880" cy="755904"/>
          </a:xfrm>
          <a:prstGeom prst="rect">
            <a:avLst/>
          </a:prstGeom>
          <a:noFill/>
          <a:ln/>
        </p:spPr>
        <p:txBody>
          <a:bodyPr wrap="square" lIns="0" tIns="0" rIns="0" bIns="0" rtlCol="0" anchor="t"/>
          <a:lstStyle/>
          <a:p>
            <a:r>
              <a:rPr lang="en-US" sz="3733"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ambria" pitchFamily="34" charset="0"/>
                <a:ea typeface="Cambria" pitchFamily="34" charset="-122"/>
                <a:cs typeface="Cambria" pitchFamily="34" charset="-120"/>
              </a:rPr>
              <a:t>Two axes, four postures</a:t>
            </a:r>
            <a:endParaRPr lang="en-US" sz="3733"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4" name="Shape 2">
            <a:extLst>
              <a:ext uri="{FF2B5EF4-FFF2-40B4-BE49-F238E27FC236}">
                <a16:creationId xmlns:a16="http://schemas.microsoft.com/office/drawing/2014/main" id="{83EB37FC-ED2D-C544-EC55-AA3CAC15E63B}"/>
              </a:ext>
            </a:extLst>
          </p:cNvPr>
          <p:cNvSpPr/>
          <p:nvPr/>
        </p:nvSpPr>
        <p:spPr>
          <a:xfrm>
            <a:off x="2560320" y="1731264"/>
            <a:ext cx="4084320" cy="1828800"/>
          </a:xfrm>
          <a:prstGeom prst="roundRect">
            <a:avLst>
              <a:gd name="adj" fmla="val 4000"/>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a:p>
        </p:txBody>
      </p:sp>
      <p:sp>
        <p:nvSpPr>
          <p:cNvPr id="5" name="Text 3">
            <a:extLst>
              <a:ext uri="{FF2B5EF4-FFF2-40B4-BE49-F238E27FC236}">
                <a16:creationId xmlns:a16="http://schemas.microsoft.com/office/drawing/2014/main" id="{26C832B8-F324-B729-58F4-78E88899161C}"/>
              </a:ext>
            </a:extLst>
          </p:cNvPr>
          <p:cNvSpPr/>
          <p:nvPr/>
        </p:nvSpPr>
        <p:spPr>
          <a:xfrm>
            <a:off x="2828544" y="1926336"/>
            <a:ext cx="3535680" cy="365760"/>
          </a:xfrm>
          <a:prstGeom prst="rect">
            <a:avLst/>
          </a:prstGeom>
          <a:noFill/>
          <a:ln/>
        </p:spPr>
        <p:txBody>
          <a:bodyPr wrap="square" lIns="0" tIns="0" rIns="0" bIns="0" rtlCol="0" anchor="ctr"/>
          <a:lstStyle/>
          <a:p>
            <a:r>
              <a:rPr lang="en-US" sz="2267" b="1" dirty="0">
                <a:solidFill>
                  <a:schemeClr val="tx1">
                    <a:lumMod val="75000"/>
                  </a:schemeClr>
                </a:solidFill>
                <a:latin typeface="Cambria" pitchFamily="34" charset="0"/>
                <a:ea typeface="Cambria" pitchFamily="34" charset="-122"/>
                <a:cs typeface="Cambria" pitchFamily="34" charset="-120"/>
              </a:rPr>
              <a:t>PROTECTOR</a:t>
            </a:r>
            <a:endParaRPr lang="en-US" sz="2267" dirty="0">
              <a:solidFill>
                <a:schemeClr val="tx1">
                  <a:lumMod val="75000"/>
                </a:schemeClr>
              </a:solidFill>
            </a:endParaRPr>
          </a:p>
        </p:txBody>
      </p:sp>
      <p:sp>
        <p:nvSpPr>
          <p:cNvPr id="6" name="Text 4">
            <a:extLst>
              <a:ext uri="{FF2B5EF4-FFF2-40B4-BE49-F238E27FC236}">
                <a16:creationId xmlns:a16="http://schemas.microsoft.com/office/drawing/2014/main" id="{435E7D99-5194-DFD6-3404-E72940A7E9CE}"/>
              </a:ext>
            </a:extLst>
          </p:cNvPr>
          <p:cNvSpPr/>
          <p:nvPr/>
        </p:nvSpPr>
        <p:spPr>
          <a:xfrm>
            <a:off x="2828544" y="2316480"/>
            <a:ext cx="3535680" cy="292608"/>
          </a:xfrm>
          <a:prstGeom prst="rect">
            <a:avLst/>
          </a:prstGeom>
          <a:noFill/>
          <a:ln/>
        </p:spPr>
        <p:txBody>
          <a:bodyPr wrap="square" lIns="0" tIns="0" rIns="0" bIns="0" rtlCol="0" anchor="ctr"/>
          <a:lstStyle/>
          <a:p>
            <a:r>
              <a:rPr lang="en-US" sz="1333" i="1" dirty="0">
                <a:solidFill>
                  <a:srgbClr val="6B6B6B"/>
                </a:solidFill>
                <a:latin typeface="Calibri" pitchFamily="34" charset="0"/>
                <a:ea typeface="Calibri" pitchFamily="34" charset="-122"/>
                <a:cs typeface="Calibri" pitchFamily="34" charset="-120"/>
              </a:rPr>
              <a:t>low standards · high support</a:t>
            </a:r>
            <a:endParaRPr lang="en-US" sz="1333" dirty="0"/>
          </a:p>
        </p:txBody>
      </p:sp>
      <p:sp>
        <p:nvSpPr>
          <p:cNvPr id="7" name="Text 5">
            <a:extLst>
              <a:ext uri="{FF2B5EF4-FFF2-40B4-BE49-F238E27FC236}">
                <a16:creationId xmlns:a16="http://schemas.microsoft.com/office/drawing/2014/main" id="{FE2282E3-6ABC-4B35-2917-2388376669E8}"/>
              </a:ext>
            </a:extLst>
          </p:cNvPr>
          <p:cNvSpPr/>
          <p:nvPr/>
        </p:nvSpPr>
        <p:spPr>
          <a:xfrm>
            <a:off x="2828544" y="2682240"/>
            <a:ext cx="3535680" cy="670560"/>
          </a:xfrm>
          <a:prstGeom prst="rect">
            <a:avLst/>
          </a:prstGeom>
          <a:noFill/>
          <a:ln/>
        </p:spPr>
        <p:txBody>
          <a:bodyPr wrap="square" lIns="0" tIns="0" rIns="0" bIns="0" rtlCol="0" anchor="t"/>
          <a:lstStyle/>
          <a:p>
            <a:pPr>
              <a:lnSpc>
                <a:spcPts val="2000"/>
              </a:lnSpc>
            </a:pPr>
            <a:r>
              <a:rPr lang="en-US" sz="1600" dirty="0">
                <a:solidFill>
                  <a:srgbClr val="232323"/>
                </a:solidFill>
                <a:latin typeface="Calibri" pitchFamily="34" charset="0"/>
                <a:ea typeface="Calibri" pitchFamily="34" charset="-122"/>
                <a:cs typeface="Calibri" pitchFamily="34" charset="-120"/>
              </a:rPr>
              <a:t>Warm. Quick to reduce the demand.</a:t>
            </a:r>
            <a:endParaRPr lang="en-US" sz="1600" dirty="0"/>
          </a:p>
        </p:txBody>
      </p:sp>
      <p:sp>
        <p:nvSpPr>
          <p:cNvPr id="9" name="Text 7">
            <a:extLst>
              <a:ext uri="{FF2B5EF4-FFF2-40B4-BE49-F238E27FC236}">
                <a16:creationId xmlns:a16="http://schemas.microsoft.com/office/drawing/2014/main" id="{5EA6BB99-9FCA-4CB9-8B45-9F8D1246EE65}"/>
              </a:ext>
            </a:extLst>
          </p:cNvPr>
          <p:cNvSpPr/>
          <p:nvPr/>
        </p:nvSpPr>
        <p:spPr>
          <a:xfrm>
            <a:off x="7217664" y="1926336"/>
            <a:ext cx="3535680" cy="365760"/>
          </a:xfrm>
          <a:prstGeom prst="rect">
            <a:avLst/>
          </a:prstGeom>
          <a:noFill/>
          <a:ln/>
        </p:spPr>
        <p:txBody>
          <a:bodyPr wrap="square" lIns="0" tIns="0" rIns="0" bIns="0" rtlCol="0" anchor="ctr"/>
          <a:lstStyle/>
          <a:p>
            <a:r>
              <a:rPr lang="en-US" sz="2267" b="1" dirty="0">
                <a:solidFill>
                  <a:srgbClr val="FFFFFF"/>
                </a:solidFill>
                <a:latin typeface="Cambria" pitchFamily="34" charset="0"/>
                <a:ea typeface="Cambria" pitchFamily="34" charset="-122"/>
                <a:cs typeface="Cambria" pitchFamily="34" charset="-120"/>
              </a:rPr>
              <a:t>MENTOR</a:t>
            </a:r>
            <a:endParaRPr lang="en-US" sz="2267" dirty="0"/>
          </a:p>
        </p:txBody>
      </p:sp>
      <p:sp>
        <p:nvSpPr>
          <p:cNvPr id="10" name="Text 8">
            <a:extLst>
              <a:ext uri="{FF2B5EF4-FFF2-40B4-BE49-F238E27FC236}">
                <a16:creationId xmlns:a16="http://schemas.microsoft.com/office/drawing/2014/main" id="{BD6EF327-48BC-8BB2-B402-D66EF9BAA545}"/>
              </a:ext>
            </a:extLst>
          </p:cNvPr>
          <p:cNvSpPr/>
          <p:nvPr/>
        </p:nvSpPr>
        <p:spPr>
          <a:xfrm>
            <a:off x="7217664" y="2316480"/>
            <a:ext cx="3535680" cy="292608"/>
          </a:xfrm>
          <a:prstGeom prst="rect">
            <a:avLst/>
          </a:prstGeom>
          <a:noFill/>
          <a:ln/>
        </p:spPr>
        <p:txBody>
          <a:bodyPr wrap="square" lIns="0" tIns="0" rIns="0" bIns="0" rtlCol="0" anchor="ctr"/>
          <a:lstStyle/>
          <a:p>
            <a:r>
              <a:rPr lang="en-US" sz="1333" i="1" dirty="0">
                <a:solidFill>
                  <a:srgbClr val="E0C9D1"/>
                </a:solidFill>
                <a:latin typeface="Calibri" pitchFamily="34" charset="0"/>
                <a:ea typeface="Calibri" pitchFamily="34" charset="-122"/>
                <a:cs typeface="Calibri" pitchFamily="34" charset="-120"/>
              </a:rPr>
              <a:t>high standards · high support</a:t>
            </a:r>
            <a:endParaRPr lang="en-US" sz="1333" dirty="0"/>
          </a:p>
        </p:txBody>
      </p:sp>
      <p:sp>
        <p:nvSpPr>
          <p:cNvPr id="8" name="Rectangle 7">
            <a:extLst>
              <a:ext uri="{FF2B5EF4-FFF2-40B4-BE49-F238E27FC236}">
                <a16:creationId xmlns:a16="http://schemas.microsoft.com/office/drawing/2014/main" id="{129AEA2A-8092-5104-64EA-B2EBD3575CC5}"/>
              </a:ext>
            </a:extLst>
          </p:cNvPr>
          <p:cNvSpPr/>
          <p:nvPr/>
        </p:nvSpPr>
        <p:spPr>
          <a:xfrm>
            <a:off x="393192" y="277368"/>
            <a:ext cx="11466576" cy="5337048"/>
          </a:xfrm>
          <a:prstGeom prst="rect">
            <a:avLst/>
          </a:prstGeom>
          <a:solidFill>
            <a:schemeClr val="lt1">
              <a:alpha val="78472"/>
            </a:schemeClr>
          </a:solidFill>
          <a:ln w="3175">
            <a:solidFill>
              <a:srgbClr val="F8F5EE"/>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1" name="Text 9">
            <a:extLst>
              <a:ext uri="{FF2B5EF4-FFF2-40B4-BE49-F238E27FC236}">
                <a16:creationId xmlns:a16="http://schemas.microsoft.com/office/drawing/2014/main" id="{066CCB63-2684-79DF-8622-5334D9B0D75A}"/>
              </a:ext>
            </a:extLst>
          </p:cNvPr>
          <p:cNvSpPr/>
          <p:nvPr/>
        </p:nvSpPr>
        <p:spPr>
          <a:xfrm>
            <a:off x="7217664" y="2682240"/>
            <a:ext cx="3535680" cy="670560"/>
          </a:xfrm>
          <a:prstGeom prst="rect">
            <a:avLst/>
          </a:prstGeom>
          <a:noFill/>
          <a:ln/>
        </p:spPr>
        <p:txBody>
          <a:bodyPr wrap="square" lIns="0" tIns="0" rIns="0" bIns="0" rtlCol="0" anchor="t"/>
          <a:lstStyle/>
          <a:p>
            <a:pPr>
              <a:lnSpc>
                <a:spcPts val="2000"/>
              </a:lnSpc>
            </a:pPr>
            <a:r>
              <a:rPr lang="en-US" sz="1600" dirty="0">
                <a:solidFill>
                  <a:srgbClr val="FFFFFF"/>
                </a:solidFill>
                <a:latin typeface="Calibri" pitchFamily="34" charset="0"/>
                <a:ea typeface="Calibri" pitchFamily="34" charset="-122"/>
                <a:cs typeface="Calibri" pitchFamily="34" charset="-120"/>
              </a:rPr>
              <a:t>Holds the bar. Adds the resources.</a:t>
            </a:r>
            <a:endParaRPr lang="en-US" sz="1600" dirty="0"/>
          </a:p>
        </p:txBody>
      </p:sp>
      <p:sp>
        <p:nvSpPr>
          <p:cNvPr id="12" name="Shape 10">
            <a:extLst>
              <a:ext uri="{FF2B5EF4-FFF2-40B4-BE49-F238E27FC236}">
                <a16:creationId xmlns:a16="http://schemas.microsoft.com/office/drawing/2014/main" id="{3C4D1205-AB4F-C52B-EEDB-988982D52CCA}"/>
              </a:ext>
            </a:extLst>
          </p:cNvPr>
          <p:cNvSpPr/>
          <p:nvPr/>
        </p:nvSpPr>
        <p:spPr>
          <a:xfrm>
            <a:off x="2560320" y="3718560"/>
            <a:ext cx="4084320" cy="1828800"/>
          </a:xfrm>
          <a:prstGeom prst="roundRect">
            <a:avLst>
              <a:gd name="adj" fmla="val 4000"/>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a:p>
        </p:txBody>
      </p:sp>
      <p:sp>
        <p:nvSpPr>
          <p:cNvPr id="13" name="Text 11">
            <a:extLst>
              <a:ext uri="{FF2B5EF4-FFF2-40B4-BE49-F238E27FC236}">
                <a16:creationId xmlns:a16="http://schemas.microsoft.com/office/drawing/2014/main" id="{DB08682A-18F5-84D5-36FA-833AFB087260}"/>
              </a:ext>
            </a:extLst>
          </p:cNvPr>
          <p:cNvSpPr/>
          <p:nvPr/>
        </p:nvSpPr>
        <p:spPr>
          <a:xfrm>
            <a:off x="2828544" y="3913632"/>
            <a:ext cx="3535680" cy="365760"/>
          </a:xfrm>
          <a:prstGeom prst="rect">
            <a:avLst/>
          </a:prstGeom>
          <a:noFill/>
          <a:ln/>
        </p:spPr>
        <p:txBody>
          <a:bodyPr wrap="square" lIns="0" tIns="0" rIns="0" bIns="0" rtlCol="0" anchor="ctr"/>
          <a:lstStyle/>
          <a:p>
            <a:r>
              <a:rPr lang="en-US" sz="2267" b="1" dirty="0">
                <a:solidFill>
                  <a:srgbClr val="B8C2B1"/>
                </a:solidFill>
                <a:latin typeface="Cambria" pitchFamily="34" charset="0"/>
                <a:ea typeface="Cambria" pitchFamily="34" charset="-122"/>
                <a:cs typeface="Cambria" pitchFamily="34" charset="-120"/>
              </a:rPr>
              <a:t>AVOIDER</a:t>
            </a:r>
            <a:endParaRPr lang="en-US" sz="2267" dirty="0">
              <a:solidFill>
                <a:srgbClr val="B8C2B1"/>
              </a:solidFill>
            </a:endParaRPr>
          </a:p>
        </p:txBody>
      </p:sp>
      <p:sp>
        <p:nvSpPr>
          <p:cNvPr id="14" name="Text 12">
            <a:extLst>
              <a:ext uri="{FF2B5EF4-FFF2-40B4-BE49-F238E27FC236}">
                <a16:creationId xmlns:a16="http://schemas.microsoft.com/office/drawing/2014/main" id="{E99712AC-A01B-473E-1D76-E2372090031D}"/>
              </a:ext>
            </a:extLst>
          </p:cNvPr>
          <p:cNvSpPr/>
          <p:nvPr/>
        </p:nvSpPr>
        <p:spPr>
          <a:xfrm>
            <a:off x="2828544" y="4303776"/>
            <a:ext cx="3535680" cy="292608"/>
          </a:xfrm>
          <a:prstGeom prst="rect">
            <a:avLst/>
          </a:prstGeom>
          <a:noFill/>
          <a:ln/>
        </p:spPr>
        <p:txBody>
          <a:bodyPr wrap="square" lIns="0" tIns="0" rIns="0" bIns="0" rtlCol="0" anchor="ctr"/>
          <a:lstStyle/>
          <a:p>
            <a:r>
              <a:rPr lang="en-US" sz="1333" i="1" dirty="0">
                <a:solidFill>
                  <a:srgbClr val="B8C2B1"/>
                </a:solidFill>
                <a:latin typeface="Calibri" pitchFamily="34" charset="0"/>
                <a:ea typeface="Calibri" pitchFamily="34" charset="-122"/>
                <a:cs typeface="Calibri" pitchFamily="34" charset="-120"/>
              </a:rPr>
              <a:t>low standards · low support</a:t>
            </a:r>
            <a:endParaRPr lang="en-US" sz="1333" dirty="0">
              <a:solidFill>
                <a:srgbClr val="B8C2B1"/>
              </a:solidFill>
            </a:endParaRPr>
          </a:p>
        </p:txBody>
      </p:sp>
      <p:sp>
        <p:nvSpPr>
          <p:cNvPr id="15" name="Text 13">
            <a:extLst>
              <a:ext uri="{FF2B5EF4-FFF2-40B4-BE49-F238E27FC236}">
                <a16:creationId xmlns:a16="http://schemas.microsoft.com/office/drawing/2014/main" id="{C650D449-B301-4FE3-F87F-DC68A8BB482B}"/>
              </a:ext>
            </a:extLst>
          </p:cNvPr>
          <p:cNvSpPr/>
          <p:nvPr/>
        </p:nvSpPr>
        <p:spPr>
          <a:xfrm>
            <a:off x="2828544" y="4669536"/>
            <a:ext cx="3535680" cy="670560"/>
          </a:xfrm>
          <a:prstGeom prst="rect">
            <a:avLst/>
          </a:prstGeom>
          <a:noFill/>
          <a:ln/>
        </p:spPr>
        <p:txBody>
          <a:bodyPr wrap="square" lIns="0" tIns="0" rIns="0" bIns="0" rtlCol="0" anchor="t"/>
          <a:lstStyle/>
          <a:p>
            <a:pPr>
              <a:lnSpc>
                <a:spcPts val="2000"/>
              </a:lnSpc>
            </a:pPr>
            <a:r>
              <a:rPr lang="en-US" sz="1600" dirty="0">
                <a:solidFill>
                  <a:srgbClr val="B8C2B1"/>
                </a:solidFill>
                <a:latin typeface="Calibri" pitchFamily="34" charset="0"/>
                <a:ea typeface="Calibri" pitchFamily="34" charset="-122"/>
                <a:cs typeface="Calibri" pitchFamily="34" charset="-120"/>
              </a:rPr>
              <a:t>Rare as a stance. Common as a drift.</a:t>
            </a:r>
            <a:endParaRPr lang="en-US" sz="1600" dirty="0">
              <a:solidFill>
                <a:srgbClr val="B8C2B1"/>
              </a:solidFill>
            </a:endParaRPr>
          </a:p>
        </p:txBody>
      </p:sp>
      <p:sp>
        <p:nvSpPr>
          <p:cNvPr id="16" name="Shape 14">
            <a:extLst>
              <a:ext uri="{FF2B5EF4-FFF2-40B4-BE49-F238E27FC236}">
                <a16:creationId xmlns:a16="http://schemas.microsoft.com/office/drawing/2014/main" id="{6E881CA7-4372-FBC4-001E-D703BC941F0D}"/>
              </a:ext>
            </a:extLst>
          </p:cNvPr>
          <p:cNvSpPr/>
          <p:nvPr/>
        </p:nvSpPr>
        <p:spPr>
          <a:xfrm>
            <a:off x="6949440" y="3718560"/>
            <a:ext cx="4084320" cy="1828800"/>
          </a:xfrm>
          <a:prstGeom prst="roundRect">
            <a:avLst>
              <a:gd name="adj" fmla="val 4000"/>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a:p>
        </p:txBody>
      </p:sp>
      <p:sp>
        <p:nvSpPr>
          <p:cNvPr id="17" name="Text 15">
            <a:extLst>
              <a:ext uri="{FF2B5EF4-FFF2-40B4-BE49-F238E27FC236}">
                <a16:creationId xmlns:a16="http://schemas.microsoft.com/office/drawing/2014/main" id="{7ACFFC0C-B0AA-2A0E-C301-DCFBEDA4E465}"/>
              </a:ext>
            </a:extLst>
          </p:cNvPr>
          <p:cNvSpPr/>
          <p:nvPr/>
        </p:nvSpPr>
        <p:spPr>
          <a:xfrm>
            <a:off x="7217664" y="3913632"/>
            <a:ext cx="3535680" cy="365760"/>
          </a:xfrm>
          <a:prstGeom prst="rect">
            <a:avLst/>
          </a:prstGeom>
          <a:noFill/>
          <a:ln/>
        </p:spPr>
        <p:txBody>
          <a:bodyPr wrap="square" lIns="0" tIns="0" rIns="0" bIns="0" rtlCol="0" anchor="ctr"/>
          <a:lstStyle/>
          <a:p>
            <a:r>
              <a:rPr lang="en-US" sz="2267" b="1" dirty="0">
                <a:solidFill>
                  <a:schemeClr val="tx1">
                    <a:lumMod val="75000"/>
                  </a:schemeClr>
                </a:solidFill>
                <a:latin typeface="Cambria" pitchFamily="34" charset="0"/>
                <a:ea typeface="Cambria" pitchFamily="34" charset="-122"/>
                <a:cs typeface="Cambria" pitchFamily="34" charset="-120"/>
              </a:rPr>
              <a:t>ENFORCER</a:t>
            </a:r>
            <a:endParaRPr lang="en-US" sz="2267" dirty="0">
              <a:solidFill>
                <a:schemeClr val="tx1">
                  <a:lumMod val="75000"/>
                </a:schemeClr>
              </a:solidFill>
            </a:endParaRPr>
          </a:p>
        </p:txBody>
      </p:sp>
      <p:sp>
        <p:nvSpPr>
          <p:cNvPr id="18" name="Text 16">
            <a:extLst>
              <a:ext uri="{FF2B5EF4-FFF2-40B4-BE49-F238E27FC236}">
                <a16:creationId xmlns:a16="http://schemas.microsoft.com/office/drawing/2014/main" id="{C4461EF4-81B5-65A7-BBD6-F8997507097B}"/>
              </a:ext>
            </a:extLst>
          </p:cNvPr>
          <p:cNvSpPr/>
          <p:nvPr/>
        </p:nvSpPr>
        <p:spPr>
          <a:xfrm>
            <a:off x="7217664" y="4303776"/>
            <a:ext cx="3535680" cy="292608"/>
          </a:xfrm>
          <a:prstGeom prst="rect">
            <a:avLst/>
          </a:prstGeom>
          <a:noFill/>
          <a:ln/>
        </p:spPr>
        <p:txBody>
          <a:bodyPr wrap="square" lIns="0" tIns="0" rIns="0" bIns="0" rtlCol="0" anchor="ctr"/>
          <a:lstStyle/>
          <a:p>
            <a:r>
              <a:rPr lang="en-US" sz="1333" i="1" dirty="0">
                <a:solidFill>
                  <a:srgbClr val="6B6B6B"/>
                </a:solidFill>
                <a:latin typeface="Calibri" pitchFamily="34" charset="0"/>
                <a:ea typeface="Calibri" pitchFamily="34" charset="-122"/>
                <a:cs typeface="Calibri" pitchFamily="34" charset="-120"/>
              </a:rPr>
              <a:t>high standards · low support</a:t>
            </a:r>
            <a:endParaRPr lang="en-US" sz="1333" dirty="0"/>
          </a:p>
        </p:txBody>
      </p:sp>
      <p:sp>
        <p:nvSpPr>
          <p:cNvPr id="19" name="Text 17">
            <a:extLst>
              <a:ext uri="{FF2B5EF4-FFF2-40B4-BE49-F238E27FC236}">
                <a16:creationId xmlns:a16="http://schemas.microsoft.com/office/drawing/2014/main" id="{21FDBE5F-B75E-4790-1D32-7B3E38AFD2D9}"/>
              </a:ext>
            </a:extLst>
          </p:cNvPr>
          <p:cNvSpPr/>
          <p:nvPr/>
        </p:nvSpPr>
        <p:spPr>
          <a:xfrm>
            <a:off x="7217664" y="4669536"/>
            <a:ext cx="3535680" cy="670560"/>
          </a:xfrm>
          <a:prstGeom prst="rect">
            <a:avLst/>
          </a:prstGeom>
          <a:noFill/>
          <a:ln/>
        </p:spPr>
        <p:txBody>
          <a:bodyPr wrap="square" lIns="0" tIns="0" rIns="0" bIns="0" rtlCol="0" anchor="t"/>
          <a:lstStyle/>
          <a:p>
            <a:pPr>
              <a:lnSpc>
                <a:spcPts val="2000"/>
              </a:lnSpc>
            </a:pPr>
            <a:r>
              <a:rPr lang="en-US" sz="1600" dirty="0">
                <a:solidFill>
                  <a:srgbClr val="B8C2B1"/>
                </a:solidFill>
                <a:latin typeface="Calibri" pitchFamily="34" charset="0"/>
                <a:ea typeface="Calibri" pitchFamily="34" charset="-122"/>
                <a:cs typeface="Calibri" pitchFamily="34" charset="-120"/>
              </a:rPr>
              <a:t>The bar is real. The path is your problem</a:t>
            </a:r>
            <a:r>
              <a:rPr lang="en-US" sz="1600" dirty="0">
                <a:solidFill>
                  <a:srgbClr val="232323"/>
                </a:solidFill>
                <a:latin typeface="Calibri" pitchFamily="34" charset="0"/>
                <a:ea typeface="Calibri" pitchFamily="34" charset="-122"/>
                <a:cs typeface="Calibri" pitchFamily="34" charset="-120"/>
              </a:rPr>
              <a:t>.</a:t>
            </a:r>
            <a:endParaRPr lang="en-US" sz="1600" dirty="0"/>
          </a:p>
        </p:txBody>
      </p:sp>
      <p:sp>
        <p:nvSpPr>
          <p:cNvPr id="20" name="Text 18">
            <a:extLst>
              <a:ext uri="{FF2B5EF4-FFF2-40B4-BE49-F238E27FC236}">
                <a16:creationId xmlns:a16="http://schemas.microsoft.com/office/drawing/2014/main" id="{82D2A3D1-B78E-A509-1D39-3EC70BF3BF01}"/>
              </a:ext>
            </a:extLst>
          </p:cNvPr>
          <p:cNvSpPr/>
          <p:nvPr/>
        </p:nvSpPr>
        <p:spPr>
          <a:xfrm>
            <a:off x="393192" y="2194560"/>
            <a:ext cx="1923288" cy="877824"/>
          </a:xfrm>
          <a:prstGeom prst="rect">
            <a:avLst/>
          </a:prstGeom>
          <a:noFill/>
          <a:ln/>
        </p:spPr>
        <p:txBody>
          <a:bodyPr wrap="square" lIns="0" tIns="0" rIns="0" bIns="0" rtlCol="0" anchor="ctr"/>
          <a:lstStyle/>
          <a:p>
            <a:pPr algn="r">
              <a:lnSpc>
                <a:spcPts val="1867"/>
              </a:lnSpc>
            </a:pPr>
            <a:r>
              <a:rPr lang="en-US" sz="2800" b="1" dirty="0">
                <a:solidFill>
                  <a:srgbClr val="6B6B6B"/>
                </a:solidFill>
                <a:latin typeface="Calibri" pitchFamily="34" charset="0"/>
                <a:ea typeface="Calibri" pitchFamily="34" charset="-122"/>
                <a:cs typeface="Calibri" pitchFamily="34" charset="-120"/>
              </a:rPr>
              <a:t>HIGH</a:t>
            </a:r>
            <a:endParaRPr lang="en-US" sz="2800" dirty="0"/>
          </a:p>
          <a:p>
            <a:pPr algn="r">
              <a:lnSpc>
                <a:spcPts val="1867"/>
              </a:lnSpc>
            </a:pPr>
            <a:r>
              <a:rPr lang="en-US" sz="2800" b="1" dirty="0">
                <a:solidFill>
                  <a:srgbClr val="6B6B6B"/>
                </a:solidFill>
                <a:latin typeface="Calibri" pitchFamily="34" charset="0"/>
                <a:ea typeface="Calibri" pitchFamily="34" charset="-122"/>
                <a:cs typeface="Calibri" pitchFamily="34" charset="-120"/>
              </a:rPr>
              <a:t>SUPPORT</a:t>
            </a:r>
            <a:endParaRPr lang="en-US" sz="2800" dirty="0"/>
          </a:p>
        </p:txBody>
      </p:sp>
      <p:sp>
        <p:nvSpPr>
          <p:cNvPr id="21" name="Text 19">
            <a:extLst>
              <a:ext uri="{FF2B5EF4-FFF2-40B4-BE49-F238E27FC236}">
                <a16:creationId xmlns:a16="http://schemas.microsoft.com/office/drawing/2014/main" id="{54B58299-D0A7-5BFC-AAE3-52984553190E}"/>
              </a:ext>
            </a:extLst>
          </p:cNvPr>
          <p:cNvSpPr/>
          <p:nvPr/>
        </p:nvSpPr>
        <p:spPr>
          <a:xfrm>
            <a:off x="975360" y="4194048"/>
            <a:ext cx="1341120" cy="877824"/>
          </a:xfrm>
          <a:prstGeom prst="rect">
            <a:avLst/>
          </a:prstGeom>
          <a:noFill/>
          <a:ln/>
        </p:spPr>
        <p:txBody>
          <a:bodyPr wrap="square" lIns="0" tIns="0" rIns="0" bIns="0" rtlCol="0" anchor="ctr"/>
          <a:lstStyle/>
          <a:p>
            <a:pPr algn="r">
              <a:lnSpc>
                <a:spcPts val="1867"/>
              </a:lnSpc>
            </a:pPr>
            <a:r>
              <a:rPr lang="en-US" sz="2400" b="1" dirty="0">
                <a:solidFill>
                  <a:srgbClr val="6B6B6B"/>
                </a:solidFill>
                <a:latin typeface="Calibri" pitchFamily="34" charset="0"/>
                <a:ea typeface="Calibri" pitchFamily="34" charset="-122"/>
                <a:cs typeface="Calibri" pitchFamily="34" charset="-120"/>
              </a:rPr>
              <a:t>LOW</a:t>
            </a:r>
            <a:endParaRPr lang="en-US" sz="2400" dirty="0"/>
          </a:p>
          <a:p>
            <a:pPr algn="r">
              <a:lnSpc>
                <a:spcPts val="1867"/>
              </a:lnSpc>
            </a:pPr>
            <a:r>
              <a:rPr lang="en-US" sz="2400" b="1" dirty="0">
                <a:solidFill>
                  <a:srgbClr val="6B6B6B"/>
                </a:solidFill>
                <a:latin typeface="Calibri" pitchFamily="34" charset="0"/>
                <a:ea typeface="Calibri" pitchFamily="34" charset="-122"/>
                <a:cs typeface="Calibri" pitchFamily="34" charset="-120"/>
              </a:rPr>
              <a:t>SUPPORT</a:t>
            </a:r>
            <a:endParaRPr lang="en-US" sz="2400" dirty="0"/>
          </a:p>
        </p:txBody>
      </p:sp>
      <p:sp>
        <p:nvSpPr>
          <p:cNvPr id="22" name="Text 20">
            <a:extLst>
              <a:ext uri="{FF2B5EF4-FFF2-40B4-BE49-F238E27FC236}">
                <a16:creationId xmlns:a16="http://schemas.microsoft.com/office/drawing/2014/main" id="{733DADA9-2676-0EF2-E6EF-2A85BF1EA878}"/>
              </a:ext>
            </a:extLst>
          </p:cNvPr>
          <p:cNvSpPr/>
          <p:nvPr/>
        </p:nvSpPr>
        <p:spPr>
          <a:xfrm>
            <a:off x="2560320" y="5681472"/>
            <a:ext cx="4084320" cy="365760"/>
          </a:xfrm>
          <a:prstGeom prst="rect">
            <a:avLst/>
          </a:prstGeom>
          <a:noFill/>
          <a:ln/>
        </p:spPr>
        <p:txBody>
          <a:bodyPr wrap="square" lIns="0" tIns="0" rIns="0" bIns="0" rtlCol="0" anchor="ctr"/>
          <a:lstStyle/>
          <a:p>
            <a:pPr algn="ctr"/>
            <a:r>
              <a:rPr lang="en-US" sz="2400" b="1" dirty="0">
                <a:solidFill>
                  <a:srgbClr val="6B6B6B"/>
                </a:solidFill>
                <a:latin typeface="Calibri" pitchFamily="34" charset="0"/>
                <a:ea typeface="Calibri" pitchFamily="34" charset="-122"/>
                <a:cs typeface="Calibri" pitchFamily="34" charset="-120"/>
              </a:rPr>
              <a:t>LOW STANDARDS</a:t>
            </a:r>
            <a:endParaRPr lang="en-US" sz="2400" dirty="0"/>
          </a:p>
        </p:txBody>
      </p:sp>
      <p:sp>
        <p:nvSpPr>
          <p:cNvPr id="23" name="Text 21">
            <a:extLst>
              <a:ext uri="{FF2B5EF4-FFF2-40B4-BE49-F238E27FC236}">
                <a16:creationId xmlns:a16="http://schemas.microsoft.com/office/drawing/2014/main" id="{D6CAE8D1-0D6C-D63E-8C61-B2259CB741B3}"/>
              </a:ext>
            </a:extLst>
          </p:cNvPr>
          <p:cNvSpPr/>
          <p:nvPr/>
        </p:nvSpPr>
        <p:spPr>
          <a:xfrm>
            <a:off x="6949440" y="5681472"/>
            <a:ext cx="4084320" cy="365760"/>
          </a:xfrm>
          <a:prstGeom prst="rect">
            <a:avLst/>
          </a:prstGeom>
          <a:noFill/>
          <a:ln/>
        </p:spPr>
        <p:txBody>
          <a:bodyPr wrap="square" lIns="0" tIns="0" rIns="0" bIns="0" rtlCol="0" anchor="ctr"/>
          <a:lstStyle/>
          <a:p>
            <a:pPr algn="ctr"/>
            <a:r>
              <a:rPr lang="en-US" sz="2400" b="1" dirty="0">
                <a:solidFill>
                  <a:srgbClr val="6B6B6B"/>
                </a:solidFill>
                <a:latin typeface="Calibri" pitchFamily="34" charset="0"/>
                <a:ea typeface="Calibri" pitchFamily="34" charset="-122"/>
                <a:cs typeface="Calibri" pitchFamily="34" charset="-120"/>
              </a:rPr>
              <a:t>HIGH STANDARDS</a:t>
            </a:r>
            <a:endParaRPr lang="en-US" sz="2400" dirty="0"/>
          </a:p>
        </p:txBody>
      </p:sp>
      <p:sp>
        <p:nvSpPr>
          <p:cNvPr id="26" name="Rounded Rectangle 25">
            <a:extLst>
              <a:ext uri="{FF2B5EF4-FFF2-40B4-BE49-F238E27FC236}">
                <a16:creationId xmlns:a16="http://schemas.microsoft.com/office/drawing/2014/main" id="{0C1C9EA2-018F-D76F-B70D-79868BAEC722}"/>
              </a:ext>
            </a:extLst>
          </p:cNvPr>
          <p:cNvSpPr/>
          <p:nvPr/>
        </p:nvSpPr>
        <p:spPr>
          <a:xfrm>
            <a:off x="3989832" y="1520952"/>
            <a:ext cx="5779008" cy="3261360"/>
          </a:xfrm>
          <a:prstGeom prst="roundRect">
            <a:avLst/>
          </a:prstGeom>
          <a:solidFill>
            <a:schemeClr val="accent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Maybe a better word that “standards” is “demands.” </a:t>
            </a:r>
            <a:br>
              <a:rPr lang="en-US" sz="3200" dirty="0"/>
            </a:br>
            <a:r>
              <a:rPr lang="en-US" sz="3200" dirty="0"/>
              <a:t>Or “requirements”</a:t>
            </a:r>
          </a:p>
          <a:p>
            <a:pPr algn="ctr"/>
            <a:endParaRPr lang="en-US" sz="3200" dirty="0"/>
          </a:p>
          <a:p>
            <a:pPr algn="ctr"/>
            <a:r>
              <a:rPr lang="en-US" sz="3200" dirty="0"/>
              <a:t>(No educator thinks they have low standards.)</a:t>
            </a:r>
          </a:p>
        </p:txBody>
      </p:sp>
      <p:sp>
        <p:nvSpPr>
          <p:cNvPr id="27" name="Down Arrow 26">
            <a:extLst>
              <a:ext uri="{FF2B5EF4-FFF2-40B4-BE49-F238E27FC236}">
                <a16:creationId xmlns:a16="http://schemas.microsoft.com/office/drawing/2014/main" id="{89DE39CC-CD97-12E7-BB56-036DC31818B0}"/>
              </a:ext>
            </a:extLst>
          </p:cNvPr>
          <p:cNvSpPr/>
          <p:nvPr/>
        </p:nvSpPr>
        <p:spPr>
          <a:xfrm>
            <a:off x="5184648" y="4596384"/>
            <a:ext cx="484632" cy="101803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own Arrow 27">
            <a:extLst>
              <a:ext uri="{FF2B5EF4-FFF2-40B4-BE49-F238E27FC236}">
                <a16:creationId xmlns:a16="http://schemas.microsoft.com/office/drawing/2014/main" id="{99FE2497-583A-E6F2-F51C-CA75E60787C6}"/>
              </a:ext>
            </a:extLst>
          </p:cNvPr>
          <p:cNvSpPr/>
          <p:nvPr/>
        </p:nvSpPr>
        <p:spPr>
          <a:xfrm>
            <a:off x="8430768" y="4568952"/>
            <a:ext cx="484632" cy="101803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8885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47529" y="435864"/>
            <a:ext cx="10850880" cy="829056"/>
          </a:xfrm>
          <a:prstGeom prst="rect">
            <a:avLst/>
          </a:prstGeom>
          <a:noFill/>
          <a:ln/>
        </p:spPr>
        <p:txBody>
          <a:bodyPr wrap="square" lIns="0" tIns="0" rIns="0" bIns="0" rtlCol="0" anchor="t"/>
          <a:lstStyle/>
          <a:p>
            <a:endParaRPr lang="en-US" sz="4000" dirty="0"/>
          </a:p>
        </p:txBody>
      </p:sp>
      <p:sp>
        <p:nvSpPr>
          <p:cNvPr id="3" name="Shape 1"/>
          <p:cNvSpPr/>
          <p:nvPr/>
        </p:nvSpPr>
        <p:spPr>
          <a:xfrm>
            <a:off x="780288" y="1609344"/>
            <a:ext cx="5218176" cy="5017008"/>
          </a:xfrm>
          <a:prstGeom prst="roundRect">
            <a:avLst>
              <a:gd name="adj" fmla="val 1714"/>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a:p>
        </p:txBody>
      </p:sp>
      <p:sp>
        <p:nvSpPr>
          <p:cNvPr id="4" name="Text 2"/>
          <p:cNvSpPr/>
          <p:nvPr/>
        </p:nvSpPr>
        <p:spPr>
          <a:xfrm>
            <a:off x="950976" y="1780032"/>
            <a:ext cx="4632960" cy="390144"/>
          </a:xfrm>
          <a:prstGeom prst="rect">
            <a:avLst/>
          </a:prstGeom>
          <a:noFill/>
          <a:ln/>
        </p:spPr>
        <p:txBody>
          <a:bodyPr wrap="square" lIns="0" tIns="0" rIns="0" bIns="0" rtlCol="0" anchor="ctr"/>
          <a:lstStyle/>
          <a:p>
            <a:r>
              <a:rPr lang="en-US" sz="2533" b="1" dirty="0">
                <a:solidFill>
                  <a:srgbClr val="6D2E46"/>
                </a:solidFill>
                <a:latin typeface="Cambria" pitchFamily="34" charset="0"/>
                <a:ea typeface="Cambria" pitchFamily="34" charset="-122"/>
                <a:cs typeface="Cambria" pitchFamily="34" charset="-120"/>
              </a:rPr>
              <a:t>ENFORCER</a:t>
            </a:r>
            <a:endParaRPr lang="en-US" sz="2533" dirty="0"/>
          </a:p>
        </p:txBody>
      </p:sp>
      <p:sp>
        <p:nvSpPr>
          <p:cNvPr id="5" name="Text 3"/>
          <p:cNvSpPr/>
          <p:nvPr/>
        </p:nvSpPr>
        <p:spPr>
          <a:xfrm>
            <a:off x="950976" y="2182368"/>
            <a:ext cx="4632960" cy="316992"/>
          </a:xfrm>
          <a:prstGeom prst="rect">
            <a:avLst/>
          </a:prstGeom>
          <a:noFill/>
          <a:ln/>
        </p:spPr>
        <p:txBody>
          <a:bodyPr wrap="square" lIns="0" tIns="0" rIns="0" bIns="0" rtlCol="0" anchor="ctr"/>
          <a:lstStyle/>
          <a:p>
            <a:r>
              <a:rPr lang="en-US" sz="2000" b="1" dirty="0">
                <a:solidFill>
                  <a:srgbClr val="C08A2E"/>
                </a:solidFill>
                <a:latin typeface="Calibri" pitchFamily="34" charset="0"/>
                <a:ea typeface="Calibri" pitchFamily="34" charset="-122"/>
                <a:cs typeface="Calibri" pitchFamily="34" charset="-120"/>
              </a:rPr>
              <a:t>passes for rigor</a:t>
            </a:r>
            <a:endParaRPr lang="en-US" sz="2000" dirty="0"/>
          </a:p>
        </p:txBody>
      </p:sp>
      <p:sp>
        <p:nvSpPr>
          <p:cNvPr id="6" name="Text 4"/>
          <p:cNvSpPr/>
          <p:nvPr/>
        </p:nvSpPr>
        <p:spPr>
          <a:xfrm>
            <a:off x="975360" y="2843784"/>
            <a:ext cx="4632960" cy="1219200"/>
          </a:xfrm>
          <a:prstGeom prst="rect">
            <a:avLst/>
          </a:prstGeom>
          <a:noFill/>
          <a:ln/>
        </p:spPr>
        <p:txBody>
          <a:bodyPr wrap="square" lIns="0" tIns="0" rIns="0" bIns="0" rtlCol="0" anchor="t"/>
          <a:lstStyle/>
          <a:p>
            <a:pPr>
              <a:lnSpc>
                <a:spcPts val="2267"/>
              </a:lnSpc>
              <a:spcAft>
                <a:spcPts val="800"/>
              </a:spcAft>
            </a:pPr>
            <a:r>
              <a:rPr lang="en-US" sz="2800" i="1" dirty="0">
                <a:solidFill>
                  <a:srgbClr val="232323"/>
                </a:solidFill>
                <a:latin typeface="Calibri" pitchFamily="34" charset="0"/>
                <a:ea typeface="Calibri" pitchFamily="34" charset="-122"/>
                <a:cs typeface="Calibri" pitchFamily="34" charset="-120"/>
              </a:rPr>
              <a:t>“The standard is the standard.”</a:t>
            </a:r>
            <a:endParaRPr lang="en-US" sz="2800" dirty="0"/>
          </a:p>
          <a:p>
            <a:pPr>
              <a:lnSpc>
                <a:spcPts val="2267"/>
              </a:lnSpc>
              <a:spcAft>
                <a:spcPts val="800"/>
              </a:spcAft>
            </a:pPr>
            <a:r>
              <a:rPr lang="en-US" sz="2800" i="1" dirty="0">
                <a:solidFill>
                  <a:srgbClr val="232323"/>
                </a:solidFill>
                <a:latin typeface="Calibri" pitchFamily="34" charset="0"/>
                <a:ea typeface="Calibri" pitchFamily="34" charset="-122"/>
                <a:cs typeface="Calibri" pitchFamily="34" charset="-120"/>
              </a:rPr>
              <a:t>“I'm not here to hold hands.”</a:t>
            </a:r>
            <a:endParaRPr lang="en-US" sz="2800" dirty="0"/>
          </a:p>
          <a:p>
            <a:pPr>
              <a:lnSpc>
                <a:spcPts val="2267"/>
              </a:lnSpc>
              <a:spcAft>
                <a:spcPts val="800"/>
              </a:spcAft>
            </a:pPr>
            <a:r>
              <a:rPr lang="en-US" sz="2800" i="1" dirty="0">
                <a:solidFill>
                  <a:srgbClr val="232323"/>
                </a:solidFill>
                <a:latin typeface="Calibri" pitchFamily="34" charset="0"/>
                <a:ea typeface="Calibri" pitchFamily="34" charset="-122"/>
                <a:cs typeface="Calibri" pitchFamily="34" charset="-120"/>
              </a:rPr>
              <a:t>“The syllabus answers that</a:t>
            </a:r>
            <a:r>
              <a:rPr lang="en-US" sz="1733" i="1" dirty="0">
                <a:solidFill>
                  <a:srgbClr val="232323"/>
                </a:solidFill>
                <a:latin typeface="Calibri" pitchFamily="34" charset="0"/>
                <a:ea typeface="Calibri" pitchFamily="34" charset="-122"/>
                <a:cs typeface="Calibri" pitchFamily="34" charset="-120"/>
              </a:rPr>
              <a:t>.”</a:t>
            </a:r>
            <a:endParaRPr lang="en-US" sz="1733" dirty="0"/>
          </a:p>
        </p:txBody>
      </p:sp>
      <p:sp>
        <p:nvSpPr>
          <p:cNvPr id="7" name="Shape 5"/>
          <p:cNvSpPr/>
          <p:nvPr/>
        </p:nvSpPr>
        <p:spPr>
          <a:xfrm>
            <a:off x="950976" y="3950208"/>
            <a:ext cx="609600" cy="18288"/>
          </a:xfrm>
          <a:prstGeom prst="rect">
            <a:avLst/>
          </a:prstGeom>
          <a:solidFill>
            <a:srgbClr val="C9BDB8"/>
          </a:solidFill>
          <a:ln w="12700">
            <a:solidFill>
              <a:srgbClr val="C9BDB8"/>
            </a:solidFill>
            <a:prstDash val="solid"/>
          </a:ln>
        </p:spPr>
        <p:txBody>
          <a:bodyPr/>
          <a:lstStyle/>
          <a:p>
            <a:endParaRPr lang="en-US" sz="2400"/>
          </a:p>
        </p:txBody>
      </p:sp>
      <p:sp>
        <p:nvSpPr>
          <p:cNvPr id="8" name="Text 6"/>
          <p:cNvSpPr/>
          <p:nvPr/>
        </p:nvSpPr>
        <p:spPr>
          <a:xfrm>
            <a:off x="975360" y="4425696"/>
            <a:ext cx="4632960" cy="1463040"/>
          </a:xfrm>
          <a:prstGeom prst="rect">
            <a:avLst/>
          </a:prstGeom>
          <a:noFill/>
          <a:ln/>
        </p:spPr>
        <p:txBody>
          <a:bodyPr wrap="square" lIns="0" tIns="0" rIns="0" bIns="0" rtlCol="0" anchor="t"/>
          <a:lstStyle/>
          <a:p>
            <a:pPr>
              <a:lnSpc>
                <a:spcPct val="150000"/>
              </a:lnSpc>
            </a:pPr>
            <a:r>
              <a:rPr lang="en-US" sz="2400" dirty="0">
                <a:solidFill>
                  <a:srgbClr val="6B6B6B"/>
                </a:solidFill>
                <a:latin typeface="Calibri" pitchFamily="34" charset="0"/>
                <a:ea typeface="Calibri" pitchFamily="34" charset="-122"/>
                <a:cs typeface="Calibri" pitchFamily="34" charset="-120"/>
              </a:rPr>
              <a:t>From the desk it reads as: </a:t>
            </a:r>
            <a:r>
              <a:rPr lang="en-US" sz="2400" b="1" i="1" dirty="0">
                <a:solidFill>
                  <a:srgbClr val="6B6B6B"/>
                </a:solidFill>
                <a:latin typeface="Calibri" pitchFamily="34" charset="0"/>
                <a:ea typeface="Calibri" pitchFamily="34" charset="-122"/>
                <a:cs typeface="Calibri" pitchFamily="34" charset="-120"/>
              </a:rPr>
              <a:t>I just have to get through this. I have to do what I must just to pass.</a:t>
            </a:r>
            <a:endParaRPr lang="en-US" sz="1667" b="1" i="1" dirty="0"/>
          </a:p>
        </p:txBody>
      </p:sp>
      <p:sp>
        <p:nvSpPr>
          <p:cNvPr id="9" name="Shape 7"/>
          <p:cNvSpPr/>
          <p:nvPr/>
        </p:nvSpPr>
        <p:spPr>
          <a:xfrm>
            <a:off x="6272969" y="1621536"/>
            <a:ext cx="5218176" cy="5017008"/>
          </a:xfrm>
          <a:prstGeom prst="roundRect">
            <a:avLst>
              <a:gd name="adj" fmla="val 1714"/>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a:p>
        </p:txBody>
      </p:sp>
      <p:sp>
        <p:nvSpPr>
          <p:cNvPr id="10" name="Text 8"/>
          <p:cNvSpPr/>
          <p:nvPr/>
        </p:nvSpPr>
        <p:spPr>
          <a:xfrm>
            <a:off x="6583680" y="1780032"/>
            <a:ext cx="4632960" cy="390144"/>
          </a:xfrm>
          <a:prstGeom prst="rect">
            <a:avLst/>
          </a:prstGeom>
          <a:noFill/>
          <a:ln/>
        </p:spPr>
        <p:txBody>
          <a:bodyPr wrap="square" lIns="0" tIns="0" rIns="0" bIns="0" rtlCol="0" anchor="ctr"/>
          <a:lstStyle/>
          <a:p>
            <a:r>
              <a:rPr lang="en-US" sz="2533" b="1" dirty="0">
                <a:solidFill>
                  <a:srgbClr val="6D2E46"/>
                </a:solidFill>
                <a:latin typeface="Cambria" pitchFamily="34" charset="0"/>
                <a:ea typeface="Cambria" pitchFamily="34" charset="-122"/>
                <a:cs typeface="Cambria" pitchFamily="34" charset="-120"/>
              </a:rPr>
              <a:t>PROTECTOR</a:t>
            </a:r>
            <a:endParaRPr lang="en-US" sz="2533" dirty="0"/>
          </a:p>
        </p:txBody>
      </p:sp>
      <p:sp>
        <p:nvSpPr>
          <p:cNvPr id="11" name="Text 9"/>
          <p:cNvSpPr/>
          <p:nvPr/>
        </p:nvSpPr>
        <p:spPr>
          <a:xfrm>
            <a:off x="6583680" y="2182368"/>
            <a:ext cx="4632960" cy="316992"/>
          </a:xfrm>
          <a:prstGeom prst="rect">
            <a:avLst/>
          </a:prstGeom>
          <a:noFill/>
          <a:ln/>
        </p:spPr>
        <p:txBody>
          <a:bodyPr wrap="square" lIns="0" tIns="0" rIns="0" bIns="0" rtlCol="0" anchor="ctr"/>
          <a:lstStyle/>
          <a:p>
            <a:r>
              <a:rPr lang="en-US" b="1" i="1" dirty="0">
                <a:solidFill>
                  <a:srgbClr val="C08A2E"/>
                </a:solidFill>
                <a:latin typeface="Calibri" pitchFamily="34" charset="0"/>
                <a:ea typeface="Calibri" pitchFamily="34" charset="-122"/>
                <a:cs typeface="Calibri" pitchFamily="34" charset="-120"/>
              </a:rPr>
              <a:t>passes for compassion</a:t>
            </a:r>
            <a:endParaRPr lang="en-US" dirty="0"/>
          </a:p>
        </p:txBody>
      </p:sp>
      <p:sp>
        <p:nvSpPr>
          <p:cNvPr id="12" name="Text 10"/>
          <p:cNvSpPr/>
          <p:nvPr/>
        </p:nvSpPr>
        <p:spPr>
          <a:xfrm>
            <a:off x="6340025" y="2740152"/>
            <a:ext cx="5425625" cy="1219200"/>
          </a:xfrm>
          <a:prstGeom prst="rect">
            <a:avLst/>
          </a:prstGeom>
          <a:noFill/>
          <a:ln/>
        </p:spPr>
        <p:txBody>
          <a:bodyPr wrap="square" lIns="0" tIns="0" rIns="0" bIns="0" rtlCol="0" anchor="t"/>
          <a:lstStyle/>
          <a:p>
            <a:pPr>
              <a:lnSpc>
                <a:spcPts val="2267"/>
              </a:lnSpc>
              <a:spcAft>
                <a:spcPts val="800"/>
              </a:spcAft>
            </a:pPr>
            <a:r>
              <a:rPr lang="en-US" sz="2800" i="1" dirty="0">
                <a:solidFill>
                  <a:srgbClr val="232323"/>
                </a:solidFill>
                <a:latin typeface="Calibri" pitchFamily="34" charset="0"/>
                <a:ea typeface="Calibri" pitchFamily="34" charset="-122"/>
                <a:cs typeface="Calibri" pitchFamily="34" charset="-120"/>
              </a:rPr>
              <a:t>“Let's make this more manageable.”</a:t>
            </a:r>
            <a:endParaRPr lang="en-US" sz="2800" dirty="0"/>
          </a:p>
          <a:p>
            <a:pPr>
              <a:lnSpc>
                <a:spcPts val="2267"/>
              </a:lnSpc>
              <a:spcAft>
                <a:spcPts val="800"/>
              </a:spcAft>
            </a:pPr>
            <a:r>
              <a:rPr lang="en-US" sz="2800" i="1" dirty="0">
                <a:solidFill>
                  <a:srgbClr val="232323"/>
                </a:solidFill>
                <a:latin typeface="Calibri" pitchFamily="34" charset="0"/>
                <a:ea typeface="Calibri" pitchFamily="34" charset="-122"/>
                <a:cs typeface="Calibri" pitchFamily="34" charset="-120"/>
              </a:rPr>
              <a:t>“Don’t worry about the deadline”</a:t>
            </a:r>
            <a:endParaRPr lang="en-US" sz="2800" dirty="0"/>
          </a:p>
          <a:p>
            <a:pPr>
              <a:lnSpc>
                <a:spcPts val="2267"/>
              </a:lnSpc>
              <a:spcAft>
                <a:spcPts val="800"/>
              </a:spcAft>
            </a:pPr>
            <a:r>
              <a:rPr lang="en-US" sz="2800" i="1" dirty="0">
                <a:solidFill>
                  <a:srgbClr val="232323"/>
                </a:solidFill>
                <a:latin typeface="Calibri" pitchFamily="34" charset="0"/>
                <a:ea typeface="Calibri" pitchFamily="34" charset="-122"/>
                <a:cs typeface="Calibri" pitchFamily="34" charset="-120"/>
              </a:rPr>
              <a:t>“I'll drop the lowest two.”</a:t>
            </a:r>
            <a:endParaRPr lang="en-US" sz="2800" dirty="0"/>
          </a:p>
        </p:txBody>
      </p:sp>
      <p:sp>
        <p:nvSpPr>
          <p:cNvPr id="13" name="Shape 11"/>
          <p:cNvSpPr/>
          <p:nvPr/>
        </p:nvSpPr>
        <p:spPr>
          <a:xfrm>
            <a:off x="6583680" y="3950208"/>
            <a:ext cx="609600" cy="18288"/>
          </a:xfrm>
          <a:prstGeom prst="rect">
            <a:avLst/>
          </a:prstGeom>
          <a:solidFill>
            <a:srgbClr val="C9BDB8"/>
          </a:solidFill>
          <a:ln w="12700">
            <a:solidFill>
              <a:srgbClr val="C9BDB8"/>
            </a:solidFill>
            <a:prstDash val="solid"/>
          </a:ln>
        </p:spPr>
        <p:txBody>
          <a:bodyPr/>
          <a:lstStyle/>
          <a:p>
            <a:endParaRPr lang="en-US" sz="2400"/>
          </a:p>
        </p:txBody>
      </p:sp>
      <p:sp>
        <p:nvSpPr>
          <p:cNvPr id="14" name="Text 12"/>
          <p:cNvSpPr/>
          <p:nvPr/>
        </p:nvSpPr>
        <p:spPr>
          <a:xfrm>
            <a:off x="6516624" y="4255008"/>
            <a:ext cx="4632960" cy="2542032"/>
          </a:xfrm>
          <a:prstGeom prst="rect">
            <a:avLst/>
          </a:prstGeom>
          <a:noFill/>
          <a:ln/>
        </p:spPr>
        <p:txBody>
          <a:bodyPr wrap="square" lIns="0" tIns="0" rIns="0" bIns="0" rtlCol="0" anchor="t"/>
          <a:lstStyle/>
          <a:p>
            <a:pPr>
              <a:lnSpc>
                <a:spcPct val="150000"/>
              </a:lnSpc>
            </a:pPr>
            <a:r>
              <a:rPr lang="en-US" sz="2400" dirty="0">
                <a:solidFill>
                  <a:srgbClr val="6B6B6B"/>
                </a:solidFill>
                <a:latin typeface="Calibri" pitchFamily="34" charset="0"/>
                <a:cs typeface="Calibri" pitchFamily="34" charset="-120"/>
              </a:rPr>
              <a:t>From the desk it reads as: </a:t>
            </a:r>
            <a:r>
              <a:rPr lang="en-US" sz="2400" b="1" i="1" dirty="0">
                <a:solidFill>
                  <a:srgbClr val="6B6B6B"/>
                </a:solidFill>
                <a:latin typeface="Calibri" pitchFamily="34" charset="0"/>
                <a:cs typeface="Calibri" pitchFamily="34" charset="-120"/>
              </a:rPr>
              <a:t>you don't think I can do the real thing. </a:t>
            </a:r>
            <a:r>
              <a:rPr lang="en-US" sz="2400" dirty="0">
                <a:solidFill>
                  <a:srgbClr val="6B6B6B"/>
                </a:solidFill>
                <a:latin typeface="Calibri" pitchFamily="34" charset="0"/>
                <a:cs typeface="Calibri" pitchFamily="34" charset="-120"/>
              </a:rPr>
              <a:t>Or (worse?) reinforces that sense in the student.</a:t>
            </a:r>
            <a:endParaRPr lang="en-US" sz="1667"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6C99C-184B-74C4-EFC5-F690CAE4C7A0}"/>
              </a:ext>
            </a:extLst>
          </p:cNvPr>
          <p:cNvSpPr>
            <a:spLocks noGrp="1"/>
          </p:cNvSpPr>
          <p:nvPr>
            <p:ph type="title"/>
          </p:nvPr>
        </p:nvSpPr>
        <p:spPr/>
        <p:txBody>
          <a:bodyPr/>
          <a:lstStyle/>
          <a:p>
            <a:r>
              <a:rPr lang="en-US" dirty="0"/>
              <a:t>Mentor</a:t>
            </a:r>
          </a:p>
        </p:txBody>
      </p:sp>
      <p:sp>
        <p:nvSpPr>
          <p:cNvPr id="3" name="Content Placeholder 2">
            <a:extLst>
              <a:ext uri="{FF2B5EF4-FFF2-40B4-BE49-F238E27FC236}">
                <a16:creationId xmlns:a16="http://schemas.microsoft.com/office/drawing/2014/main" id="{4996B350-6DD5-C0AB-B577-58AE389ABCF2}"/>
              </a:ext>
            </a:extLst>
          </p:cNvPr>
          <p:cNvSpPr>
            <a:spLocks noGrp="1"/>
          </p:cNvSpPr>
          <p:nvPr>
            <p:ph idx="1"/>
          </p:nvPr>
        </p:nvSpPr>
        <p:spPr>
          <a:xfrm>
            <a:off x="830685" y="3198071"/>
            <a:ext cx="11664950" cy="3793357"/>
          </a:xfrm>
        </p:spPr>
        <p:txBody>
          <a:bodyPr/>
          <a:lstStyle/>
          <a:p>
            <a:r>
              <a:rPr lang="en-US" sz="2800" dirty="0"/>
              <a:t>“What do you see as getting in the way of you meeting the standard?”</a:t>
            </a:r>
          </a:p>
          <a:p>
            <a:r>
              <a:rPr lang="en-US" sz="2800" dirty="0"/>
              <a:t>”What can I do to help?” “Think about it and don’t be afraid to ask.”</a:t>
            </a:r>
          </a:p>
          <a:p>
            <a:r>
              <a:rPr lang="en-US" sz="2800" dirty="0"/>
              <a:t>“What kind of support do you need to meet the standard?”</a:t>
            </a:r>
          </a:p>
          <a:p>
            <a:endParaRPr lang="en-US" dirty="0"/>
          </a:p>
        </p:txBody>
      </p:sp>
      <p:sp>
        <p:nvSpPr>
          <p:cNvPr id="4" name="Slide Number Placeholder 3">
            <a:extLst>
              <a:ext uri="{FF2B5EF4-FFF2-40B4-BE49-F238E27FC236}">
                <a16:creationId xmlns:a16="http://schemas.microsoft.com/office/drawing/2014/main" id="{8D5DFE72-0F67-4678-8C9B-F6ADB24DBA25}"/>
              </a:ext>
            </a:extLst>
          </p:cNvPr>
          <p:cNvSpPr>
            <a:spLocks noGrp="1"/>
          </p:cNvSpPr>
          <p:nvPr>
            <p:ph type="sldNum" sz="quarter" idx="12"/>
          </p:nvPr>
        </p:nvSpPr>
        <p:spPr/>
        <p:txBody>
          <a:bodyPr/>
          <a:lstStyle/>
          <a:p>
            <a:fld id="{B7793D63-4606-4330-8A78-14EEC29A5E47}" type="slidenum">
              <a:rPr lang="en-GB" smtClean="0"/>
              <a:t>23</a:t>
            </a:fld>
            <a:endParaRPr lang="en-GB"/>
          </a:p>
        </p:txBody>
      </p:sp>
      <p:sp>
        <p:nvSpPr>
          <p:cNvPr id="5" name="Text Placeholder 4">
            <a:extLst>
              <a:ext uri="{FF2B5EF4-FFF2-40B4-BE49-F238E27FC236}">
                <a16:creationId xmlns:a16="http://schemas.microsoft.com/office/drawing/2014/main" id="{5DB3E6A9-A02C-2EA0-BEC5-3495503BDBEC}"/>
              </a:ext>
            </a:extLst>
          </p:cNvPr>
          <p:cNvSpPr>
            <a:spLocks noGrp="1"/>
          </p:cNvSpPr>
          <p:nvPr>
            <p:ph type="body" sz="quarter" idx="13"/>
          </p:nvPr>
        </p:nvSpPr>
        <p:spPr/>
        <p:txBody>
          <a:bodyPr>
            <a:normAutofit lnSpcReduction="10000"/>
          </a:bodyPr>
          <a:lstStyle/>
          <a:p>
            <a:r>
              <a:rPr lang="en-US" sz="3200" dirty="0"/>
              <a:t>True rigor + compassion</a:t>
            </a:r>
          </a:p>
        </p:txBody>
      </p:sp>
    </p:spTree>
    <p:extLst>
      <p:ext uri="{BB962C8B-B14F-4D97-AF65-F5344CB8AC3E}">
        <p14:creationId xmlns:p14="http://schemas.microsoft.com/office/powerpoint/2010/main" val="35719239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0"/>
          <p:cNvSpPr/>
          <p:nvPr/>
        </p:nvSpPr>
        <p:spPr>
          <a:xfrm>
            <a:off x="670560" y="512064"/>
            <a:ext cx="10850880" cy="829056"/>
          </a:xfrm>
          <a:prstGeom prst="rect">
            <a:avLst/>
          </a:prstGeom>
          <a:noFill/>
          <a:ln/>
        </p:spPr>
        <p:txBody>
          <a:bodyPr wrap="square" lIns="0" tIns="0" rIns="0" bIns="0" rtlCol="0" anchor="t"/>
          <a:lstStyle/>
          <a:p>
            <a:r>
              <a:rPr lang="en-US" sz="4000" b="1" dirty="0">
                <a:solidFill>
                  <a:srgbClr val="6D2E46"/>
                </a:solidFill>
                <a:latin typeface="Cambria" pitchFamily="34" charset="0"/>
                <a:ea typeface="Cambria" pitchFamily="34" charset="-122"/>
                <a:cs typeface="Cambria" pitchFamily="34" charset="-120"/>
              </a:rPr>
              <a:t>Two words, reconsidered</a:t>
            </a:r>
            <a:endParaRPr lang="en-US" sz="4000" dirty="0"/>
          </a:p>
        </p:txBody>
      </p:sp>
      <p:sp>
        <p:nvSpPr>
          <p:cNvPr id="3" name="Shape 1"/>
          <p:cNvSpPr/>
          <p:nvPr/>
        </p:nvSpPr>
        <p:spPr>
          <a:xfrm>
            <a:off x="670560" y="1767840"/>
            <a:ext cx="3474720" cy="1731264"/>
          </a:xfrm>
          <a:prstGeom prst="roundRect">
            <a:avLst>
              <a:gd name="adj" fmla="val 4225"/>
            </a:avLst>
          </a:prstGeom>
          <a:solidFill>
            <a:srgbClr val="6D2E46"/>
          </a:solidFill>
          <a:ln w="12700">
            <a:solidFill>
              <a:srgbClr val="6D2E46"/>
            </a:solidFill>
            <a:prstDash val="solid"/>
          </a:ln>
          <a:effectLst>
            <a:outerShdw blurRad="101600" dist="25400" dir="5400000" algn="bl" rotWithShape="0">
              <a:srgbClr val="8A7A75">
                <a:alpha val="18000"/>
              </a:srgbClr>
            </a:outerShdw>
          </a:effectLst>
        </p:spPr>
        <p:txBody>
          <a:bodyPr/>
          <a:lstStyle/>
          <a:p>
            <a:endParaRPr lang="en-US" sz="2400"/>
          </a:p>
        </p:txBody>
      </p:sp>
      <p:sp>
        <p:nvSpPr>
          <p:cNvPr id="4" name="Text 2"/>
          <p:cNvSpPr/>
          <p:nvPr/>
        </p:nvSpPr>
        <p:spPr>
          <a:xfrm>
            <a:off x="853440" y="1767840"/>
            <a:ext cx="3108960" cy="1731264"/>
          </a:xfrm>
          <a:prstGeom prst="rect">
            <a:avLst/>
          </a:prstGeom>
          <a:noFill/>
          <a:ln/>
        </p:spPr>
        <p:txBody>
          <a:bodyPr wrap="square" lIns="0" tIns="0" rIns="0" bIns="0" rtlCol="0" anchor="ctr"/>
          <a:lstStyle/>
          <a:p>
            <a:pPr algn="ctr"/>
            <a:r>
              <a:rPr lang="en-US" sz="2933" b="1" dirty="0">
                <a:solidFill>
                  <a:srgbClr val="FFFFFF"/>
                </a:solidFill>
                <a:latin typeface="Cambria" pitchFamily="34" charset="0"/>
                <a:ea typeface="Cambria" pitchFamily="34" charset="-122"/>
                <a:cs typeface="Cambria" pitchFamily="34" charset="-120"/>
              </a:rPr>
              <a:t>“Unmotivated”</a:t>
            </a:r>
            <a:endParaRPr lang="en-US" sz="2933" dirty="0"/>
          </a:p>
        </p:txBody>
      </p:sp>
      <p:sp>
        <p:nvSpPr>
          <p:cNvPr id="5" name="Shape 3"/>
          <p:cNvSpPr/>
          <p:nvPr/>
        </p:nvSpPr>
        <p:spPr>
          <a:xfrm>
            <a:off x="4267200" y="2499360"/>
            <a:ext cx="414528" cy="268224"/>
          </a:xfrm>
          <a:prstGeom prst="rightArrow">
            <a:avLst/>
          </a:prstGeom>
          <a:solidFill>
            <a:srgbClr val="C08A2E"/>
          </a:solidFill>
          <a:ln w="12700">
            <a:solidFill>
              <a:srgbClr val="C08A2E"/>
            </a:solidFill>
            <a:prstDash val="solid"/>
          </a:ln>
        </p:spPr>
        <p:txBody>
          <a:bodyPr/>
          <a:lstStyle/>
          <a:p>
            <a:endParaRPr lang="en-US" sz="2400"/>
          </a:p>
        </p:txBody>
      </p:sp>
      <p:sp>
        <p:nvSpPr>
          <p:cNvPr id="6" name="Shape 4"/>
          <p:cNvSpPr/>
          <p:nvPr/>
        </p:nvSpPr>
        <p:spPr>
          <a:xfrm>
            <a:off x="4876800" y="1767840"/>
            <a:ext cx="6644640" cy="1731264"/>
          </a:xfrm>
          <a:prstGeom prst="roundRect">
            <a:avLst>
              <a:gd name="adj" fmla="val 4225"/>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a:p>
        </p:txBody>
      </p:sp>
      <p:sp>
        <p:nvSpPr>
          <p:cNvPr id="7" name="Text 5"/>
          <p:cNvSpPr/>
          <p:nvPr/>
        </p:nvSpPr>
        <p:spPr>
          <a:xfrm>
            <a:off x="5181600" y="1767840"/>
            <a:ext cx="6035040" cy="1731264"/>
          </a:xfrm>
          <a:prstGeom prst="rect">
            <a:avLst/>
          </a:prstGeom>
          <a:noFill/>
          <a:ln/>
        </p:spPr>
        <p:txBody>
          <a:bodyPr wrap="square" lIns="0" tIns="0" rIns="0" bIns="0" rtlCol="0" anchor="ctr"/>
          <a:lstStyle/>
          <a:p>
            <a:pPr>
              <a:lnSpc>
                <a:spcPts val="2667"/>
              </a:lnSpc>
            </a:pPr>
            <a:r>
              <a:rPr lang="en-US" sz="2800" dirty="0">
                <a:solidFill>
                  <a:srgbClr val="232323"/>
                </a:solidFill>
                <a:latin typeface="Calibri" pitchFamily="34" charset="0"/>
                <a:ea typeface="Calibri" pitchFamily="34" charset="-122"/>
                <a:cs typeface="Calibri" pitchFamily="34" charset="-120"/>
              </a:rPr>
              <a:t>Usually: sees no route to standing through this course. Effort here buys nothing that matters.</a:t>
            </a:r>
            <a:endParaRPr lang="en-US" sz="2800" dirty="0"/>
          </a:p>
        </p:txBody>
      </p:sp>
      <p:sp>
        <p:nvSpPr>
          <p:cNvPr id="8" name="Shape 6"/>
          <p:cNvSpPr/>
          <p:nvPr/>
        </p:nvSpPr>
        <p:spPr>
          <a:xfrm>
            <a:off x="670560" y="3864864"/>
            <a:ext cx="3474720" cy="1731264"/>
          </a:xfrm>
          <a:prstGeom prst="roundRect">
            <a:avLst>
              <a:gd name="adj" fmla="val 4225"/>
            </a:avLst>
          </a:prstGeom>
          <a:solidFill>
            <a:srgbClr val="6D2E46"/>
          </a:solidFill>
          <a:ln w="12700">
            <a:solidFill>
              <a:srgbClr val="6D2E46"/>
            </a:solidFill>
            <a:prstDash val="solid"/>
          </a:ln>
          <a:effectLst>
            <a:outerShdw blurRad="101600" dist="25400" dir="5400000" algn="bl" rotWithShape="0">
              <a:srgbClr val="8A7A75">
                <a:alpha val="18000"/>
              </a:srgbClr>
            </a:outerShdw>
          </a:effectLst>
        </p:spPr>
        <p:txBody>
          <a:bodyPr/>
          <a:lstStyle/>
          <a:p>
            <a:endParaRPr lang="en-US" sz="2400"/>
          </a:p>
        </p:txBody>
      </p:sp>
      <p:sp>
        <p:nvSpPr>
          <p:cNvPr id="9" name="Text 7"/>
          <p:cNvSpPr/>
          <p:nvPr/>
        </p:nvSpPr>
        <p:spPr>
          <a:xfrm>
            <a:off x="853440" y="3864864"/>
            <a:ext cx="3108960" cy="1731264"/>
          </a:xfrm>
          <a:prstGeom prst="rect">
            <a:avLst/>
          </a:prstGeom>
          <a:noFill/>
          <a:ln/>
        </p:spPr>
        <p:txBody>
          <a:bodyPr wrap="square" lIns="0" tIns="0" rIns="0" bIns="0" rtlCol="0" anchor="ctr"/>
          <a:lstStyle/>
          <a:p>
            <a:pPr algn="ctr"/>
            <a:r>
              <a:rPr lang="en-US" sz="2933" b="1" dirty="0">
                <a:solidFill>
                  <a:srgbClr val="FFFFFF"/>
                </a:solidFill>
                <a:latin typeface="Cambria" pitchFamily="34" charset="0"/>
                <a:ea typeface="Cambria" pitchFamily="34" charset="-122"/>
                <a:cs typeface="Cambria" pitchFamily="34" charset="-120"/>
              </a:rPr>
              <a:t>“Entitled”</a:t>
            </a:r>
            <a:endParaRPr lang="en-US" sz="2933" dirty="0"/>
          </a:p>
        </p:txBody>
      </p:sp>
      <p:sp>
        <p:nvSpPr>
          <p:cNvPr id="10" name="Shape 8"/>
          <p:cNvSpPr/>
          <p:nvPr/>
        </p:nvSpPr>
        <p:spPr>
          <a:xfrm>
            <a:off x="4267200" y="4596384"/>
            <a:ext cx="414528" cy="268224"/>
          </a:xfrm>
          <a:prstGeom prst="rightArrow">
            <a:avLst/>
          </a:prstGeom>
          <a:solidFill>
            <a:srgbClr val="C08A2E"/>
          </a:solidFill>
          <a:ln w="12700">
            <a:solidFill>
              <a:srgbClr val="C08A2E"/>
            </a:solidFill>
            <a:prstDash val="solid"/>
          </a:ln>
        </p:spPr>
        <p:txBody>
          <a:bodyPr/>
          <a:lstStyle/>
          <a:p>
            <a:endParaRPr lang="en-US" sz="2400"/>
          </a:p>
        </p:txBody>
      </p:sp>
      <p:sp>
        <p:nvSpPr>
          <p:cNvPr id="11" name="Shape 9"/>
          <p:cNvSpPr/>
          <p:nvPr/>
        </p:nvSpPr>
        <p:spPr>
          <a:xfrm>
            <a:off x="4876800" y="3864864"/>
            <a:ext cx="6644640" cy="1731264"/>
          </a:xfrm>
          <a:prstGeom prst="roundRect">
            <a:avLst>
              <a:gd name="adj" fmla="val 4225"/>
            </a:avLst>
          </a:prstGeom>
          <a:solidFill>
            <a:srgbClr val="F4F0EE"/>
          </a:solidFill>
          <a:ln w="12700">
            <a:solidFill>
              <a:srgbClr val="F4F0EE"/>
            </a:solidFill>
            <a:prstDash val="solid"/>
          </a:ln>
          <a:effectLst>
            <a:outerShdw blurRad="101600" dist="25400" dir="5400000" algn="bl" rotWithShape="0">
              <a:srgbClr val="8A7A75">
                <a:alpha val="18000"/>
              </a:srgbClr>
            </a:outerShdw>
          </a:effectLst>
        </p:spPr>
        <p:txBody>
          <a:bodyPr/>
          <a:lstStyle/>
          <a:p>
            <a:endParaRPr lang="en-US" sz="2400"/>
          </a:p>
        </p:txBody>
      </p:sp>
      <p:sp>
        <p:nvSpPr>
          <p:cNvPr id="12" name="Text 10"/>
          <p:cNvSpPr/>
          <p:nvPr/>
        </p:nvSpPr>
        <p:spPr>
          <a:xfrm>
            <a:off x="5181600" y="3864864"/>
            <a:ext cx="6035040" cy="1731264"/>
          </a:xfrm>
          <a:prstGeom prst="rect">
            <a:avLst/>
          </a:prstGeom>
          <a:noFill/>
          <a:ln/>
        </p:spPr>
        <p:txBody>
          <a:bodyPr wrap="square" lIns="0" tIns="0" rIns="0" bIns="0" rtlCol="0" anchor="ctr"/>
          <a:lstStyle/>
          <a:p>
            <a:pPr>
              <a:lnSpc>
                <a:spcPts val="2667"/>
              </a:lnSpc>
            </a:pPr>
            <a:r>
              <a:rPr lang="en-US" sz="2800" dirty="0">
                <a:solidFill>
                  <a:srgbClr val="232323"/>
                </a:solidFill>
                <a:latin typeface="Calibri" pitchFamily="34" charset="0"/>
                <a:ea typeface="Calibri" pitchFamily="34" charset="-122"/>
                <a:cs typeface="Calibri" pitchFamily="34" charset="-120"/>
              </a:rPr>
              <a:t>Often: is testing whether the standard is real or arbitrary — because arbitrary standards are the ones that have hurt them before.</a:t>
            </a:r>
            <a:endParaRPr lang="en-US"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70560" y="365760"/>
            <a:ext cx="10850880" cy="292608"/>
          </a:xfrm>
          <a:prstGeom prst="rect">
            <a:avLst/>
          </a:prstGeom>
          <a:noFill/>
          <a:ln/>
        </p:spPr>
        <p:txBody>
          <a:bodyPr wrap="square" lIns="0" tIns="0" rIns="0" bIns="0" rtlCol="0" anchor="ctr"/>
          <a:lstStyle/>
          <a:p>
            <a:endParaRPr lang="en-US" sz="1467" dirty="0"/>
          </a:p>
        </p:txBody>
      </p:sp>
      <p:sp>
        <p:nvSpPr>
          <p:cNvPr id="3" name="Text 1"/>
          <p:cNvSpPr/>
          <p:nvPr/>
        </p:nvSpPr>
        <p:spPr>
          <a:xfrm>
            <a:off x="633984" y="268224"/>
            <a:ext cx="10850880" cy="755904"/>
          </a:xfrm>
          <a:prstGeom prst="rect">
            <a:avLst/>
          </a:prstGeom>
          <a:noFill/>
          <a:ln/>
        </p:spPr>
        <p:txBody>
          <a:bodyPr wrap="square" lIns="0" tIns="0" rIns="0" bIns="0" rtlCol="0" anchor="t"/>
          <a:lstStyle/>
          <a:p>
            <a:r>
              <a:rPr lang="en-US" sz="3733" b="1" dirty="0">
                <a:solidFill>
                  <a:srgbClr val="6D2E46"/>
                </a:solidFill>
                <a:latin typeface="Cambria" pitchFamily="34" charset="0"/>
                <a:ea typeface="Cambria" pitchFamily="34" charset="-122"/>
                <a:cs typeface="Cambria" pitchFamily="34" charset="-120"/>
              </a:rPr>
              <a:t>Give wise feedback</a:t>
            </a:r>
            <a:endParaRPr lang="en-US" sz="3733" dirty="0"/>
          </a:p>
        </p:txBody>
      </p:sp>
      <p:sp>
        <p:nvSpPr>
          <p:cNvPr id="5" name="Text 3"/>
          <p:cNvSpPr/>
          <p:nvPr/>
        </p:nvSpPr>
        <p:spPr>
          <a:xfrm>
            <a:off x="10524744" y="118872"/>
            <a:ext cx="877824" cy="877824"/>
          </a:xfrm>
          <a:prstGeom prst="rect">
            <a:avLst/>
          </a:prstGeom>
          <a:noFill/>
          <a:ln/>
        </p:spPr>
        <p:txBody>
          <a:bodyPr wrap="square" lIns="0" tIns="0" rIns="0" bIns="0" rtlCol="0" anchor="ctr"/>
          <a:lstStyle/>
          <a:p>
            <a:pPr algn="ctr"/>
            <a:r>
              <a:rPr lang="en-US" sz="3467" b="1" dirty="0">
                <a:solidFill>
                  <a:srgbClr val="6D2E46"/>
                </a:solidFill>
                <a:latin typeface="Cambria" pitchFamily="34" charset="0"/>
                <a:ea typeface="Cambria" pitchFamily="34" charset="-122"/>
                <a:cs typeface="Cambria" pitchFamily="34" charset="-120"/>
              </a:rPr>
              <a:t>1</a:t>
            </a:r>
            <a:endParaRPr lang="en-US" sz="3467" dirty="0"/>
          </a:p>
        </p:txBody>
      </p:sp>
      <p:sp>
        <p:nvSpPr>
          <p:cNvPr id="6" name="Text 4"/>
          <p:cNvSpPr/>
          <p:nvPr/>
        </p:nvSpPr>
        <p:spPr>
          <a:xfrm>
            <a:off x="633984" y="1389887"/>
            <a:ext cx="9753600" cy="609600"/>
          </a:xfrm>
          <a:prstGeom prst="rect">
            <a:avLst/>
          </a:prstGeom>
          <a:noFill/>
          <a:ln/>
        </p:spPr>
        <p:txBody>
          <a:bodyPr wrap="square" lIns="0" tIns="0" rIns="0" bIns="0" rtlCol="0" anchor="ctr"/>
          <a:lstStyle/>
          <a:p>
            <a:r>
              <a:rPr lang="en-US" sz="2800" dirty="0">
                <a:solidFill>
                  <a:srgbClr val="232323"/>
                </a:solidFill>
                <a:latin typeface="Calibri" pitchFamily="34" charset="0"/>
                <a:ea typeface="Calibri" pitchFamily="34" charset="-122"/>
                <a:cs typeface="Calibri" pitchFamily="34" charset="-120"/>
              </a:rPr>
              <a:t>Attach the standard and your confidence to the feedback</a:t>
            </a:r>
            <a:r>
              <a:rPr lang="en-US" sz="2000" dirty="0">
                <a:solidFill>
                  <a:srgbClr val="232323"/>
                </a:solidFill>
                <a:latin typeface="Calibri" pitchFamily="34" charset="0"/>
                <a:ea typeface="Calibri" pitchFamily="34" charset="-122"/>
                <a:cs typeface="Calibri" pitchFamily="34" charset="-120"/>
              </a:rPr>
              <a:t>. </a:t>
            </a:r>
            <a:endParaRPr lang="en-US" sz="2000" dirty="0"/>
          </a:p>
        </p:txBody>
      </p:sp>
      <p:sp>
        <p:nvSpPr>
          <p:cNvPr id="8" name="Text 6"/>
          <p:cNvSpPr/>
          <p:nvPr/>
        </p:nvSpPr>
        <p:spPr>
          <a:xfrm>
            <a:off x="771144" y="4169664"/>
            <a:ext cx="10119360" cy="1011936"/>
          </a:xfrm>
          <a:prstGeom prst="rect">
            <a:avLst/>
          </a:prstGeom>
          <a:noFill/>
          <a:ln/>
        </p:spPr>
        <p:txBody>
          <a:bodyPr wrap="square" lIns="0" tIns="0" rIns="0" bIns="0" rtlCol="0" anchor="ctr"/>
          <a:lstStyle/>
          <a:p>
            <a:pPr algn="ctr"/>
            <a:r>
              <a:rPr lang="en-US" sz="3200" b="1" i="1" dirty="0">
                <a:solidFill>
                  <a:schemeClr val="accent2">
                    <a:lumMod val="25000"/>
                  </a:schemeClr>
                </a:solidFill>
                <a:latin typeface="Cambria" pitchFamily="34" charset="0"/>
                <a:ea typeface="Cambria" pitchFamily="34" charset="-122"/>
                <a:cs typeface="Cambria" pitchFamily="34" charset="-120"/>
              </a:rPr>
              <a:t>“I'm giving you these comments because I know I ask a lot in my class and I know you can do it.”</a:t>
            </a:r>
          </a:p>
          <a:p>
            <a:pPr algn="ctr"/>
            <a:endParaRPr lang="en-US" sz="3200" b="1" i="1" dirty="0">
              <a:solidFill>
                <a:schemeClr val="accent2">
                  <a:lumMod val="25000"/>
                </a:schemeClr>
              </a:solidFill>
              <a:latin typeface="Cambria" pitchFamily="34" charset="0"/>
              <a:ea typeface="Cambria" pitchFamily="34" charset="-122"/>
              <a:cs typeface="Cambria" pitchFamily="34" charset="-120"/>
            </a:endParaRPr>
          </a:p>
          <a:p>
            <a:pPr algn="ctr"/>
            <a:r>
              <a:rPr lang="en-US" sz="3200" b="1" dirty="0">
                <a:latin typeface="Cambria" pitchFamily="34" charset="0"/>
                <a:ea typeface="Cambria" pitchFamily="34" charset="-122"/>
                <a:cs typeface="Cambria" pitchFamily="34" charset="-120"/>
              </a:rPr>
              <a:t>Questions:</a:t>
            </a:r>
          </a:p>
          <a:p>
            <a:pPr algn="ctr"/>
            <a:r>
              <a:rPr lang="en-US" sz="3200" b="1" dirty="0">
                <a:latin typeface="Cambria" pitchFamily="34" charset="0"/>
                <a:ea typeface="Cambria" pitchFamily="34" charset="-122"/>
                <a:cs typeface="Cambria" pitchFamily="34" charset="-120"/>
              </a:rPr>
              <a:t>How much time does it take to add this?</a:t>
            </a:r>
          </a:p>
          <a:p>
            <a:pPr algn="ctr"/>
            <a:r>
              <a:rPr lang="en-US" sz="3200" b="1" dirty="0">
                <a:latin typeface="Cambria" pitchFamily="34" charset="0"/>
                <a:ea typeface="Cambria" pitchFamily="34" charset="-122"/>
                <a:cs typeface="Cambria" pitchFamily="34" charset="-120"/>
              </a:rPr>
              <a:t>Could it help?</a:t>
            </a:r>
          </a:p>
          <a:p>
            <a:pPr algn="ctr"/>
            <a:r>
              <a:rPr lang="en-US" sz="3200" b="1" dirty="0">
                <a:latin typeface="Cambria" pitchFamily="34" charset="0"/>
                <a:ea typeface="Cambria" pitchFamily="34" charset="-122"/>
                <a:cs typeface="Cambria" pitchFamily="34" charset="-120"/>
              </a:rPr>
              <a:t>Any </a:t>
            </a:r>
            <a:r>
              <a:rPr lang="en-US" sz="3200" b="1" i="1" dirty="0">
                <a:latin typeface="Cambria" pitchFamily="34" charset="0"/>
                <a:ea typeface="Cambria" pitchFamily="34" charset="-122"/>
                <a:cs typeface="Cambria" pitchFamily="34" charset="-120"/>
              </a:rPr>
              <a:t>possibility</a:t>
            </a:r>
            <a:r>
              <a:rPr lang="en-US" sz="3200" b="1" dirty="0">
                <a:latin typeface="Cambria" pitchFamily="34" charset="0"/>
                <a:ea typeface="Cambria" pitchFamily="34" charset="-122"/>
                <a:cs typeface="Cambria" pitchFamily="34" charset="-120"/>
              </a:rPr>
              <a:t> of harm?</a:t>
            </a:r>
          </a:p>
          <a:p>
            <a:pPr algn="ctr"/>
            <a:endParaRPr lang="en-US" sz="3200" b="1" i="1" dirty="0">
              <a:solidFill>
                <a:schemeClr val="accent2">
                  <a:lumMod val="25000"/>
                </a:schemeClr>
              </a:solidFill>
              <a:latin typeface="Cambria" pitchFamily="34" charset="0"/>
            </a:endParaRPr>
          </a:p>
          <a:p>
            <a:pPr algn="ctr"/>
            <a:endParaRPr lang="en-US" sz="3200" dirty="0">
              <a:solidFill>
                <a:schemeClr val="accent2">
                  <a:lumMod val="25000"/>
                </a:schemeClr>
              </a:solidFill>
            </a:endParaRPr>
          </a:p>
        </p:txBody>
      </p:sp>
      <p:cxnSp>
        <p:nvCxnSpPr>
          <p:cNvPr id="22" name="Straight Connector 21">
            <a:extLst>
              <a:ext uri="{FF2B5EF4-FFF2-40B4-BE49-F238E27FC236}">
                <a16:creationId xmlns:a16="http://schemas.microsoft.com/office/drawing/2014/main" id="{595AF081-0D42-382E-D6C9-AAC23126C7B3}"/>
              </a:ext>
            </a:extLst>
          </p:cNvPr>
          <p:cNvCxnSpPr/>
          <p:nvPr/>
        </p:nvCxnSpPr>
        <p:spPr>
          <a:xfrm>
            <a:off x="301752" y="2097024"/>
            <a:ext cx="10506456"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FAEB9-C35E-45DA-96E6-BAE5666B63DC}"/>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641F376-5469-EA9F-D7C5-6A467B893DDB}"/>
              </a:ext>
            </a:extLst>
          </p:cNvPr>
          <p:cNvSpPr/>
          <p:nvPr/>
        </p:nvSpPr>
        <p:spPr>
          <a:xfrm>
            <a:off x="670560" y="365760"/>
            <a:ext cx="10850880" cy="292608"/>
          </a:xfrm>
          <a:prstGeom prst="rect">
            <a:avLst/>
          </a:prstGeom>
          <a:noFill/>
          <a:ln/>
        </p:spPr>
        <p:txBody>
          <a:bodyPr wrap="square" lIns="0" tIns="0" rIns="0" bIns="0" rtlCol="0" anchor="ctr"/>
          <a:lstStyle/>
          <a:p>
            <a:endParaRPr lang="en-US" sz="1467" dirty="0"/>
          </a:p>
        </p:txBody>
      </p:sp>
      <p:sp>
        <p:nvSpPr>
          <p:cNvPr id="3" name="Text 1">
            <a:extLst>
              <a:ext uri="{FF2B5EF4-FFF2-40B4-BE49-F238E27FC236}">
                <a16:creationId xmlns:a16="http://schemas.microsoft.com/office/drawing/2014/main" id="{74DCFC52-8866-1DDE-F0A5-0C76843D2D6F}"/>
              </a:ext>
            </a:extLst>
          </p:cNvPr>
          <p:cNvSpPr/>
          <p:nvPr/>
        </p:nvSpPr>
        <p:spPr>
          <a:xfrm>
            <a:off x="661416" y="768096"/>
            <a:ext cx="10850880" cy="755904"/>
          </a:xfrm>
          <a:prstGeom prst="rect">
            <a:avLst/>
          </a:prstGeom>
          <a:noFill/>
          <a:ln/>
        </p:spPr>
        <p:txBody>
          <a:bodyPr wrap="square" lIns="0" tIns="0" rIns="0" bIns="0" rtlCol="0" anchor="t"/>
          <a:lstStyle/>
          <a:p>
            <a:r>
              <a:rPr lang="en-US" sz="3733" b="1" dirty="0">
                <a:solidFill>
                  <a:srgbClr val="6D2E46"/>
                </a:solidFill>
                <a:latin typeface="Cambria" pitchFamily="34" charset="0"/>
                <a:ea typeface="Cambria" pitchFamily="34" charset="-122"/>
                <a:cs typeface="Cambria" pitchFamily="34" charset="-120"/>
              </a:rPr>
              <a:t>Ask Before You Tell </a:t>
            </a:r>
            <a:r>
              <a:rPr lang="en-US" sz="3733" dirty="0">
                <a:solidFill>
                  <a:srgbClr val="6D2E46"/>
                </a:solidFill>
                <a:latin typeface="Cambria" pitchFamily="34" charset="0"/>
                <a:ea typeface="Cambria" pitchFamily="34" charset="-122"/>
                <a:cs typeface="Cambria" pitchFamily="34" charset="-120"/>
              </a:rPr>
              <a:t>(or privately draw conclusions)</a:t>
            </a:r>
            <a:endParaRPr lang="en-US" sz="3733" dirty="0"/>
          </a:p>
        </p:txBody>
      </p:sp>
      <p:sp>
        <p:nvSpPr>
          <p:cNvPr id="5" name="Text 3">
            <a:extLst>
              <a:ext uri="{FF2B5EF4-FFF2-40B4-BE49-F238E27FC236}">
                <a16:creationId xmlns:a16="http://schemas.microsoft.com/office/drawing/2014/main" id="{9C2C0D52-2D76-DDEE-DF97-AA0C69B61730}"/>
              </a:ext>
            </a:extLst>
          </p:cNvPr>
          <p:cNvSpPr/>
          <p:nvPr/>
        </p:nvSpPr>
        <p:spPr>
          <a:xfrm>
            <a:off x="10524744" y="118872"/>
            <a:ext cx="877824" cy="877824"/>
          </a:xfrm>
          <a:prstGeom prst="rect">
            <a:avLst/>
          </a:prstGeom>
          <a:noFill/>
          <a:ln/>
        </p:spPr>
        <p:txBody>
          <a:bodyPr wrap="square" lIns="0" tIns="0" rIns="0" bIns="0" rtlCol="0" anchor="ctr"/>
          <a:lstStyle/>
          <a:p>
            <a:pPr algn="ctr"/>
            <a:r>
              <a:rPr lang="en-US" sz="3467" b="1" dirty="0">
                <a:solidFill>
                  <a:srgbClr val="6D2E46"/>
                </a:solidFill>
                <a:latin typeface="Cambria" pitchFamily="34" charset="0"/>
                <a:ea typeface="Cambria" pitchFamily="34" charset="-122"/>
                <a:cs typeface="Cambria" pitchFamily="34" charset="-120"/>
              </a:rPr>
              <a:t>2</a:t>
            </a:r>
            <a:endParaRPr lang="en-US" sz="3467" dirty="0"/>
          </a:p>
        </p:txBody>
      </p:sp>
      <p:sp>
        <p:nvSpPr>
          <p:cNvPr id="8" name="Text 6">
            <a:extLst>
              <a:ext uri="{FF2B5EF4-FFF2-40B4-BE49-F238E27FC236}">
                <a16:creationId xmlns:a16="http://schemas.microsoft.com/office/drawing/2014/main" id="{6079EA59-9404-9401-760B-4F04D086AB70}"/>
              </a:ext>
            </a:extLst>
          </p:cNvPr>
          <p:cNvSpPr/>
          <p:nvPr/>
        </p:nvSpPr>
        <p:spPr>
          <a:xfrm>
            <a:off x="844296" y="1804416"/>
            <a:ext cx="10119360" cy="4687824"/>
          </a:xfrm>
          <a:prstGeom prst="rect">
            <a:avLst/>
          </a:prstGeom>
          <a:noFill/>
          <a:ln/>
        </p:spPr>
        <p:txBody>
          <a:bodyPr wrap="square" lIns="0" tIns="0" rIns="0" bIns="0" rtlCol="0" anchor="ctr"/>
          <a:lstStyle/>
          <a:p>
            <a:pPr algn="ctr">
              <a:lnSpc>
                <a:spcPct val="150000"/>
              </a:lnSpc>
            </a:pPr>
            <a:r>
              <a:rPr lang="en-US" sz="3200" b="1" i="1" dirty="0">
                <a:solidFill>
                  <a:schemeClr val="accent2">
                    <a:lumMod val="25000"/>
                  </a:schemeClr>
                </a:solidFill>
                <a:latin typeface="Cambria" pitchFamily="34" charset="0"/>
              </a:rPr>
              <a:t>What’s your read about what happened here?</a:t>
            </a:r>
          </a:p>
          <a:p>
            <a:pPr algn="ctr">
              <a:lnSpc>
                <a:spcPct val="150000"/>
              </a:lnSpc>
            </a:pPr>
            <a:r>
              <a:rPr lang="en-US" sz="3200" b="1" i="1" dirty="0">
                <a:solidFill>
                  <a:schemeClr val="accent2">
                    <a:lumMod val="25000"/>
                  </a:schemeClr>
                </a:solidFill>
                <a:latin typeface="Cambria" pitchFamily="34" charset="0"/>
              </a:rPr>
              <a:t>What did you think the assignment was asking for?</a:t>
            </a:r>
          </a:p>
          <a:p>
            <a:pPr algn="ctr">
              <a:lnSpc>
                <a:spcPct val="150000"/>
              </a:lnSpc>
            </a:pPr>
            <a:r>
              <a:rPr lang="en-US" sz="3200" b="1" i="1" dirty="0">
                <a:solidFill>
                  <a:schemeClr val="accent2">
                    <a:lumMod val="25000"/>
                  </a:schemeClr>
                </a:solidFill>
                <a:latin typeface="Cambria" pitchFamily="34" charset="0"/>
              </a:rPr>
              <a:t>What might you do differently next time?</a:t>
            </a:r>
          </a:p>
          <a:p>
            <a:pPr algn="ctr">
              <a:lnSpc>
                <a:spcPct val="150000"/>
              </a:lnSpc>
            </a:pPr>
            <a:r>
              <a:rPr lang="en-US" sz="3200" b="1" i="1" dirty="0">
                <a:solidFill>
                  <a:schemeClr val="accent2">
                    <a:lumMod val="25000"/>
                  </a:schemeClr>
                </a:solidFill>
                <a:latin typeface="Cambria" pitchFamily="34" charset="0"/>
              </a:rPr>
              <a:t>If you need it, will you ask me for help or support?</a:t>
            </a:r>
          </a:p>
          <a:p>
            <a:pPr algn="ctr"/>
            <a:endParaRPr lang="en-US" sz="3200" dirty="0">
              <a:solidFill>
                <a:schemeClr val="accent2">
                  <a:lumMod val="25000"/>
                </a:schemeClr>
              </a:solidFill>
            </a:endParaRPr>
          </a:p>
        </p:txBody>
      </p:sp>
      <p:cxnSp>
        <p:nvCxnSpPr>
          <p:cNvPr id="7" name="Straight Connector 6">
            <a:extLst>
              <a:ext uri="{FF2B5EF4-FFF2-40B4-BE49-F238E27FC236}">
                <a16:creationId xmlns:a16="http://schemas.microsoft.com/office/drawing/2014/main" id="{072F5D0D-6BA1-F0F8-C05F-D618AF0DCFC4}"/>
              </a:ext>
            </a:extLst>
          </p:cNvPr>
          <p:cNvCxnSpPr>
            <a:cxnSpLocks/>
          </p:cNvCxnSpPr>
          <p:nvPr/>
        </p:nvCxnSpPr>
        <p:spPr>
          <a:xfrm>
            <a:off x="952500" y="1679448"/>
            <a:ext cx="1026718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6516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D23CE-D3F5-020D-622F-65C80A02A825}"/>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0FD5A73-C096-90D4-B902-4C2424E94D80}"/>
              </a:ext>
            </a:extLst>
          </p:cNvPr>
          <p:cNvSpPr/>
          <p:nvPr/>
        </p:nvSpPr>
        <p:spPr>
          <a:xfrm>
            <a:off x="670560" y="365760"/>
            <a:ext cx="10850880" cy="292608"/>
          </a:xfrm>
          <a:prstGeom prst="rect">
            <a:avLst/>
          </a:prstGeom>
          <a:noFill/>
          <a:ln/>
        </p:spPr>
        <p:txBody>
          <a:bodyPr wrap="square" lIns="0" tIns="0" rIns="0" bIns="0" rtlCol="0" anchor="ctr"/>
          <a:lstStyle/>
          <a:p>
            <a:endParaRPr lang="en-US" sz="1467" dirty="0"/>
          </a:p>
        </p:txBody>
      </p:sp>
      <p:sp>
        <p:nvSpPr>
          <p:cNvPr id="3" name="Text 1">
            <a:extLst>
              <a:ext uri="{FF2B5EF4-FFF2-40B4-BE49-F238E27FC236}">
                <a16:creationId xmlns:a16="http://schemas.microsoft.com/office/drawing/2014/main" id="{5F7496E4-7ECE-B3FE-F572-5E70CA59EA7B}"/>
              </a:ext>
            </a:extLst>
          </p:cNvPr>
          <p:cNvSpPr/>
          <p:nvPr/>
        </p:nvSpPr>
        <p:spPr>
          <a:xfrm>
            <a:off x="789432" y="774192"/>
            <a:ext cx="10850880" cy="755904"/>
          </a:xfrm>
          <a:prstGeom prst="rect">
            <a:avLst/>
          </a:prstGeom>
          <a:noFill/>
          <a:ln/>
        </p:spPr>
        <p:txBody>
          <a:bodyPr wrap="square" lIns="0" tIns="0" rIns="0" bIns="0" rtlCol="0" anchor="t"/>
          <a:lstStyle/>
          <a:p>
            <a:r>
              <a:rPr lang="en-US" sz="3733" b="1" dirty="0">
                <a:solidFill>
                  <a:srgbClr val="6D2E46"/>
                </a:solidFill>
                <a:latin typeface="Cambria" pitchFamily="34" charset="0"/>
              </a:rPr>
              <a:t>Say why the standard is what it is. What’s it </a:t>
            </a:r>
            <a:r>
              <a:rPr lang="en-US" sz="3733" b="1" i="1" dirty="0">
                <a:solidFill>
                  <a:srgbClr val="6D2E46"/>
                </a:solidFill>
                <a:latin typeface="Cambria" pitchFamily="34" charset="0"/>
              </a:rPr>
              <a:t>for</a:t>
            </a:r>
            <a:r>
              <a:rPr lang="en-US" sz="3733" b="1" dirty="0">
                <a:solidFill>
                  <a:srgbClr val="6D2E46"/>
                </a:solidFill>
                <a:latin typeface="Cambria" pitchFamily="34" charset="0"/>
              </a:rPr>
              <a:t>? </a:t>
            </a:r>
          </a:p>
        </p:txBody>
      </p:sp>
      <p:sp>
        <p:nvSpPr>
          <p:cNvPr id="5" name="Text 3">
            <a:extLst>
              <a:ext uri="{FF2B5EF4-FFF2-40B4-BE49-F238E27FC236}">
                <a16:creationId xmlns:a16="http://schemas.microsoft.com/office/drawing/2014/main" id="{B60DBAEB-C8A1-02F3-B57E-BDA2636C8FBA}"/>
              </a:ext>
            </a:extLst>
          </p:cNvPr>
          <p:cNvSpPr/>
          <p:nvPr/>
        </p:nvSpPr>
        <p:spPr>
          <a:xfrm>
            <a:off x="10524744" y="118872"/>
            <a:ext cx="877824" cy="877824"/>
          </a:xfrm>
          <a:prstGeom prst="rect">
            <a:avLst/>
          </a:prstGeom>
          <a:noFill/>
          <a:ln/>
        </p:spPr>
        <p:txBody>
          <a:bodyPr wrap="square" lIns="0" tIns="0" rIns="0" bIns="0" rtlCol="0" anchor="ctr"/>
          <a:lstStyle/>
          <a:p>
            <a:pPr algn="ctr"/>
            <a:r>
              <a:rPr lang="en-US" sz="3467" b="1" dirty="0">
                <a:solidFill>
                  <a:srgbClr val="6D2E46"/>
                </a:solidFill>
                <a:latin typeface="Cambria" pitchFamily="34" charset="0"/>
                <a:ea typeface="Cambria" pitchFamily="34" charset="-122"/>
                <a:cs typeface="Cambria" pitchFamily="34" charset="-120"/>
              </a:rPr>
              <a:t>3</a:t>
            </a:r>
            <a:endParaRPr lang="en-US" sz="3467" dirty="0"/>
          </a:p>
        </p:txBody>
      </p:sp>
      <p:sp>
        <p:nvSpPr>
          <p:cNvPr id="8" name="Text 6">
            <a:extLst>
              <a:ext uri="{FF2B5EF4-FFF2-40B4-BE49-F238E27FC236}">
                <a16:creationId xmlns:a16="http://schemas.microsoft.com/office/drawing/2014/main" id="{F2F526B4-9331-9FAC-9D9F-3576AC5BE6AF}"/>
              </a:ext>
            </a:extLst>
          </p:cNvPr>
          <p:cNvSpPr/>
          <p:nvPr/>
        </p:nvSpPr>
        <p:spPr>
          <a:xfrm>
            <a:off x="844296" y="1804416"/>
            <a:ext cx="10119360" cy="4687824"/>
          </a:xfrm>
          <a:prstGeom prst="rect">
            <a:avLst/>
          </a:prstGeom>
          <a:noFill/>
          <a:ln/>
        </p:spPr>
        <p:txBody>
          <a:bodyPr wrap="square" lIns="0" tIns="0" rIns="0" bIns="0" rtlCol="0" anchor="ctr"/>
          <a:lstStyle/>
          <a:p>
            <a:pPr algn="ctr">
              <a:lnSpc>
                <a:spcPct val="150000"/>
              </a:lnSpc>
            </a:pPr>
            <a:r>
              <a:rPr lang="en-US" sz="3200" dirty="0">
                <a:solidFill>
                  <a:schemeClr val="accent2">
                    <a:lumMod val="25000"/>
                  </a:schemeClr>
                </a:solidFill>
              </a:rPr>
              <a:t>Not just what is required, but why.</a:t>
            </a:r>
          </a:p>
          <a:p>
            <a:pPr algn="ctr">
              <a:lnSpc>
                <a:spcPct val="150000"/>
              </a:lnSpc>
            </a:pPr>
            <a:r>
              <a:rPr lang="en-US" sz="3200" dirty="0">
                <a:solidFill>
                  <a:schemeClr val="accent2">
                    <a:lumMod val="25000"/>
                  </a:schemeClr>
                </a:solidFill>
              </a:rPr>
              <a:t>If they don’t know the rationale, it seems like arbitrary authority, which leads to disengagement, then often diagnosed as laziness.</a:t>
            </a:r>
          </a:p>
        </p:txBody>
      </p:sp>
      <p:cxnSp>
        <p:nvCxnSpPr>
          <p:cNvPr id="6" name="Straight Connector 5">
            <a:extLst>
              <a:ext uri="{FF2B5EF4-FFF2-40B4-BE49-F238E27FC236}">
                <a16:creationId xmlns:a16="http://schemas.microsoft.com/office/drawing/2014/main" id="{CA3CE792-1D86-689A-7984-048AE5DE92BE}"/>
              </a:ext>
            </a:extLst>
          </p:cNvPr>
          <p:cNvCxnSpPr/>
          <p:nvPr/>
        </p:nvCxnSpPr>
        <p:spPr>
          <a:xfrm>
            <a:off x="475488" y="1627632"/>
            <a:ext cx="11045952"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1363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5BD46-C60A-E626-2425-8CB6D57F1307}"/>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94270E45-9CE8-2545-D945-8C26F377B728}"/>
              </a:ext>
            </a:extLst>
          </p:cNvPr>
          <p:cNvSpPr/>
          <p:nvPr/>
        </p:nvSpPr>
        <p:spPr>
          <a:xfrm>
            <a:off x="670560" y="365760"/>
            <a:ext cx="10850880" cy="292608"/>
          </a:xfrm>
          <a:prstGeom prst="rect">
            <a:avLst/>
          </a:prstGeom>
          <a:noFill/>
          <a:ln/>
        </p:spPr>
        <p:txBody>
          <a:bodyPr wrap="square" lIns="0" tIns="0" rIns="0" bIns="0" rtlCol="0" anchor="ctr"/>
          <a:lstStyle/>
          <a:p>
            <a:endParaRPr lang="en-US" sz="1467" dirty="0"/>
          </a:p>
        </p:txBody>
      </p:sp>
      <p:sp>
        <p:nvSpPr>
          <p:cNvPr id="3" name="Text 1">
            <a:extLst>
              <a:ext uri="{FF2B5EF4-FFF2-40B4-BE49-F238E27FC236}">
                <a16:creationId xmlns:a16="http://schemas.microsoft.com/office/drawing/2014/main" id="{DD272693-2686-F9A7-25BA-C02FFBB43126}"/>
              </a:ext>
            </a:extLst>
          </p:cNvPr>
          <p:cNvSpPr/>
          <p:nvPr/>
        </p:nvSpPr>
        <p:spPr>
          <a:xfrm>
            <a:off x="405384" y="658368"/>
            <a:ext cx="10850880" cy="755904"/>
          </a:xfrm>
          <a:prstGeom prst="rect">
            <a:avLst/>
          </a:prstGeom>
          <a:noFill/>
          <a:ln/>
        </p:spPr>
        <p:txBody>
          <a:bodyPr wrap="square" lIns="0" tIns="0" rIns="0" bIns="0" rtlCol="0" anchor="t"/>
          <a:lstStyle/>
          <a:p>
            <a:r>
              <a:rPr lang="en-US" sz="3733" b="1" dirty="0">
                <a:solidFill>
                  <a:srgbClr val="6D2E46"/>
                </a:solidFill>
                <a:latin typeface="Cambria" pitchFamily="34" charset="0"/>
              </a:rPr>
              <a:t>With student distress, add resources rather than lowering the bar.</a:t>
            </a:r>
          </a:p>
          <a:p>
            <a:endParaRPr lang="en-US" sz="3733" b="1" dirty="0">
              <a:solidFill>
                <a:srgbClr val="6D2E46"/>
              </a:solidFill>
              <a:latin typeface="Cambria" pitchFamily="34" charset="0"/>
            </a:endParaRPr>
          </a:p>
          <a:p>
            <a:pPr indent="-914400"/>
            <a:r>
              <a:rPr lang="en-US" sz="2800" dirty="0">
                <a:solidFill>
                  <a:srgbClr val="6D2E46"/>
                </a:solidFill>
                <a:latin typeface="Cambria" pitchFamily="34" charset="0"/>
              </a:rPr>
              <a:t>Enforcer (High Standards, Low Support). </a:t>
            </a:r>
          </a:p>
          <a:p>
            <a:pPr indent="-914400"/>
            <a:r>
              <a:rPr lang="en-US" sz="2800" dirty="0">
                <a:latin typeface="Cambria" pitchFamily="34" charset="0"/>
              </a:rPr>
              <a:t>“Manage. Rearrange your priorities.”, etc.</a:t>
            </a:r>
          </a:p>
          <a:p>
            <a:br>
              <a:rPr lang="en-US" sz="2800" dirty="0">
                <a:solidFill>
                  <a:schemeClr val="accent4">
                    <a:lumMod val="50000"/>
                  </a:schemeClr>
                </a:solidFill>
                <a:latin typeface="Cambria" pitchFamily="34" charset="0"/>
              </a:rPr>
            </a:br>
            <a:r>
              <a:rPr lang="en-US" sz="2800" dirty="0">
                <a:solidFill>
                  <a:schemeClr val="accent4">
                    <a:lumMod val="50000"/>
                  </a:schemeClr>
                </a:solidFill>
                <a:latin typeface="Cambria" pitchFamily="34" charset="0"/>
              </a:rPr>
              <a:t>Protector (Low Standards, High Support).</a:t>
            </a:r>
          </a:p>
          <a:p>
            <a:r>
              <a:rPr lang="en-US" sz="2800" dirty="0">
                <a:latin typeface="Cambria" pitchFamily="34" charset="0"/>
              </a:rPr>
              <a:t>“Sounds like you’ve just got too much, so let me reduce demands on you.”</a:t>
            </a:r>
          </a:p>
          <a:p>
            <a:endParaRPr lang="en-US" sz="2800" dirty="0">
              <a:latin typeface="Cambria" pitchFamily="34" charset="0"/>
            </a:endParaRPr>
          </a:p>
          <a:p>
            <a:r>
              <a:rPr lang="en-US" sz="3600" b="1" dirty="0">
                <a:solidFill>
                  <a:srgbClr val="C00000"/>
                </a:solidFill>
                <a:latin typeface="Cambria" pitchFamily="34" charset="0"/>
              </a:rPr>
              <a:t>Mentor</a:t>
            </a:r>
            <a:r>
              <a:rPr lang="en-US" sz="2800" dirty="0">
                <a:latin typeface="Cambria" pitchFamily="34" charset="0"/>
              </a:rPr>
              <a:t>: (High Standards, High Support).</a:t>
            </a:r>
          </a:p>
          <a:p>
            <a:r>
              <a:rPr lang="en-US" sz="2800" dirty="0">
                <a:latin typeface="Cambria" pitchFamily="34" charset="0"/>
              </a:rPr>
              <a:t>“The bar I’ve set for the class stands. Let’s help you build the resources to meet it. I believe you can do it.”</a:t>
            </a:r>
          </a:p>
          <a:p>
            <a:endParaRPr lang="en-US" sz="3733" b="1" dirty="0">
              <a:solidFill>
                <a:srgbClr val="6D2E46"/>
              </a:solidFill>
              <a:latin typeface="Cambria" pitchFamily="34" charset="0"/>
            </a:endParaRPr>
          </a:p>
        </p:txBody>
      </p:sp>
      <p:sp>
        <p:nvSpPr>
          <p:cNvPr id="5" name="Text 3">
            <a:extLst>
              <a:ext uri="{FF2B5EF4-FFF2-40B4-BE49-F238E27FC236}">
                <a16:creationId xmlns:a16="http://schemas.microsoft.com/office/drawing/2014/main" id="{959DADB7-14A0-2CC6-B4EF-FD32E680C3A3}"/>
              </a:ext>
            </a:extLst>
          </p:cNvPr>
          <p:cNvSpPr/>
          <p:nvPr/>
        </p:nvSpPr>
        <p:spPr>
          <a:xfrm>
            <a:off x="11082528" y="73152"/>
            <a:ext cx="877824" cy="877824"/>
          </a:xfrm>
          <a:prstGeom prst="rect">
            <a:avLst/>
          </a:prstGeom>
          <a:noFill/>
          <a:ln/>
        </p:spPr>
        <p:txBody>
          <a:bodyPr wrap="square" lIns="0" tIns="0" rIns="0" bIns="0" rtlCol="0" anchor="ctr"/>
          <a:lstStyle/>
          <a:p>
            <a:pPr algn="ctr"/>
            <a:r>
              <a:rPr lang="en-US" sz="3467" b="1" dirty="0">
                <a:solidFill>
                  <a:srgbClr val="6D2E46"/>
                </a:solidFill>
                <a:latin typeface="Cambria" pitchFamily="34" charset="0"/>
                <a:ea typeface="Cambria" pitchFamily="34" charset="-122"/>
                <a:cs typeface="Cambria" pitchFamily="34" charset="-120"/>
              </a:rPr>
              <a:t>4</a:t>
            </a:r>
            <a:endParaRPr lang="en-US" sz="3467" dirty="0"/>
          </a:p>
        </p:txBody>
      </p:sp>
      <p:sp>
        <p:nvSpPr>
          <p:cNvPr id="8" name="Text 6">
            <a:extLst>
              <a:ext uri="{FF2B5EF4-FFF2-40B4-BE49-F238E27FC236}">
                <a16:creationId xmlns:a16="http://schemas.microsoft.com/office/drawing/2014/main" id="{144FEC81-B89E-5CC5-1710-D9488902E32E}"/>
              </a:ext>
            </a:extLst>
          </p:cNvPr>
          <p:cNvSpPr/>
          <p:nvPr/>
        </p:nvSpPr>
        <p:spPr>
          <a:xfrm>
            <a:off x="844296" y="1804416"/>
            <a:ext cx="10119360" cy="4687824"/>
          </a:xfrm>
          <a:prstGeom prst="rect">
            <a:avLst/>
          </a:prstGeom>
          <a:noFill/>
          <a:ln/>
        </p:spPr>
        <p:txBody>
          <a:bodyPr wrap="square" lIns="0" tIns="0" rIns="0" bIns="0" rtlCol="0" anchor="ctr"/>
          <a:lstStyle/>
          <a:p>
            <a:endParaRPr lang="en-US" sz="3200" dirty="0">
              <a:solidFill>
                <a:schemeClr val="accent2">
                  <a:lumMod val="25000"/>
                </a:schemeClr>
              </a:solidFill>
            </a:endParaRPr>
          </a:p>
        </p:txBody>
      </p:sp>
      <p:cxnSp>
        <p:nvCxnSpPr>
          <p:cNvPr id="6" name="Straight Connector 5">
            <a:extLst>
              <a:ext uri="{FF2B5EF4-FFF2-40B4-BE49-F238E27FC236}">
                <a16:creationId xmlns:a16="http://schemas.microsoft.com/office/drawing/2014/main" id="{CEB3156F-AB41-C3E0-49AD-B2AF39772708}"/>
              </a:ext>
            </a:extLst>
          </p:cNvPr>
          <p:cNvCxnSpPr/>
          <p:nvPr/>
        </p:nvCxnSpPr>
        <p:spPr>
          <a:xfrm>
            <a:off x="338328" y="2057400"/>
            <a:ext cx="109453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76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F6CF2-0D63-9692-5FFD-46E9C93B2E6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11BADBAC-9E32-1D13-11ED-42EBCD752771}"/>
              </a:ext>
            </a:extLst>
          </p:cNvPr>
          <p:cNvSpPr/>
          <p:nvPr/>
        </p:nvSpPr>
        <p:spPr>
          <a:xfrm>
            <a:off x="670560" y="365760"/>
            <a:ext cx="10850880" cy="292608"/>
          </a:xfrm>
          <a:prstGeom prst="rect">
            <a:avLst/>
          </a:prstGeom>
          <a:noFill/>
          <a:ln/>
        </p:spPr>
        <p:txBody>
          <a:bodyPr wrap="square" lIns="0" tIns="0" rIns="0" bIns="0" rtlCol="0" anchor="ctr"/>
          <a:lstStyle/>
          <a:p>
            <a:endParaRPr lang="en-US" sz="1467" dirty="0"/>
          </a:p>
        </p:txBody>
      </p:sp>
      <p:sp>
        <p:nvSpPr>
          <p:cNvPr id="3" name="Text 1">
            <a:extLst>
              <a:ext uri="{FF2B5EF4-FFF2-40B4-BE49-F238E27FC236}">
                <a16:creationId xmlns:a16="http://schemas.microsoft.com/office/drawing/2014/main" id="{AAA7B088-BD2C-BAC2-9471-63A91958B6D5}"/>
              </a:ext>
            </a:extLst>
          </p:cNvPr>
          <p:cNvSpPr/>
          <p:nvPr/>
        </p:nvSpPr>
        <p:spPr>
          <a:xfrm>
            <a:off x="405384" y="658368"/>
            <a:ext cx="10850880" cy="755904"/>
          </a:xfrm>
          <a:prstGeom prst="rect">
            <a:avLst/>
          </a:prstGeom>
          <a:noFill/>
          <a:ln/>
        </p:spPr>
        <p:txBody>
          <a:bodyPr wrap="square" lIns="0" tIns="0" rIns="0" bIns="0" rtlCol="0" anchor="t"/>
          <a:lstStyle/>
          <a:p>
            <a:r>
              <a:rPr lang="en-US" sz="3733" b="1" dirty="0">
                <a:solidFill>
                  <a:srgbClr val="6D2E46"/>
                </a:solidFill>
                <a:latin typeface="Cambria" pitchFamily="34" charset="0"/>
              </a:rPr>
              <a:t>A difficulty with “I believe you can do it.”</a:t>
            </a:r>
          </a:p>
          <a:p>
            <a:endParaRPr lang="en-US" sz="3733" b="1" dirty="0">
              <a:solidFill>
                <a:srgbClr val="6D2E46"/>
              </a:solidFill>
              <a:latin typeface="Cambria" pitchFamily="34" charset="0"/>
            </a:endParaRPr>
          </a:p>
          <a:p>
            <a:endParaRPr lang="en-US" sz="3733" b="1" dirty="0">
              <a:solidFill>
                <a:srgbClr val="6D2E46"/>
              </a:solidFill>
              <a:latin typeface="Cambria" pitchFamily="34" charset="0"/>
            </a:endParaRPr>
          </a:p>
        </p:txBody>
      </p:sp>
      <p:sp>
        <p:nvSpPr>
          <p:cNvPr id="5" name="Text 3">
            <a:extLst>
              <a:ext uri="{FF2B5EF4-FFF2-40B4-BE49-F238E27FC236}">
                <a16:creationId xmlns:a16="http://schemas.microsoft.com/office/drawing/2014/main" id="{C5719245-5C6C-12A1-07F6-C388675BFC11}"/>
              </a:ext>
            </a:extLst>
          </p:cNvPr>
          <p:cNvSpPr/>
          <p:nvPr/>
        </p:nvSpPr>
        <p:spPr>
          <a:xfrm>
            <a:off x="11082528" y="73152"/>
            <a:ext cx="877824" cy="877824"/>
          </a:xfrm>
          <a:prstGeom prst="rect">
            <a:avLst/>
          </a:prstGeom>
          <a:noFill/>
          <a:ln/>
        </p:spPr>
        <p:txBody>
          <a:bodyPr wrap="square" lIns="0" tIns="0" rIns="0" bIns="0" rtlCol="0" anchor="ctr"/>
          <a:lstStyle/>
          <a:p>
            <a:pPr algn="ctr"/>
            <a:r>
              <a:rPr lang="en-US" sz="3467" b="1" dirty="0">
                <a:solidFill>
                  <a:srgbClr val="6D2E46"/>
                </a:solidFill>
                <a:latin typeface="Cambria" pitchFamily="34" charset="0"/>
                <a:ea typeface="Cambria" pitchFamily="34" charset="-122"/>
                <a:cs typeface="Cambria" pitchFamily="34" charset="-120"/>
              </a:rPr>
              <a:t>4</a:t>
            </a:r>
            <a:endParaRPr lang="en-US" sz="3467" dirty="0"/>
          </a:p>
        </p:txBody>
      </p:sp>
      <p:sp>
        <p:nvSpPr>
          <p:cNvPr id="8" name="Text 6">
            <a:extLst>
              <a:ext uri="{FF2B5EF4-FFF2-40B4-BE49-F238E27FC236}">
                <a16:creationId xmlns:a16="http://schemas.microsoft.com/office/drawing/2014/main" id="{38D457D4-A3D1-3C29-4F61-8AB7D57F8FC1}"/>
              </a:ext>
            </a:extLst>
          </p:cNvPr>
          <p:cNvSpPr/>
          <p:nvPr/>
        </p:nvSpPr>
        <p:spPr>
          <a:xfrm>
            <a:off x="844296" y="1804416"/>
            <a:ext cx="10119360" cy="4687824"/>
          </a:xfrm>
          <a:prstGeom prst="rect">
            <a:avLst/>
          </a:prstGeom>
          <a:noFill/>
          <a:ln/>
        </p:spPr>
        <p:txBody>
          <a:bodyPr wrap="square" lIns="0" tIns="0" rIns="0" bIns="0" rtlCol="0" anchor="ctr"/>
          <a:lstStyle/>
          <a:p>
            <a:endParaRPr lang="en-US" sz="3200" dirty="0">
              <a:solidFill>
                <a:schemeClr val="accent2">
                  <a:lumMod val="25000"/>
                </a:schemeClr>
              </a:solidFill>
            </a:endParaRPr>
          </a:p>
        </p:txBody>
      </p:sp>
      <p:cxnSp>
        <p:nvCxnSpPr>
          <p:cNvPr id="6" name="Straight Connector 5">
            <a:extLst>
              <a:ext uri="{FF2B5EF4-FFF2-40B4-BE49-F238E27FC236}">
                <a16:creationId xmlns:a16="http://schemas.microsoft.com/office/drawing/2014/main" id="{42C49811-E89B-D1C7-2F01-8F8010FCA81C}"/>
              </a:ext>
            </a:extLst>
          </p:cNvPr>
          <p:cNvCxnSpPr/>
          <p:nvPr/>
        </p:nvCxnSpPr>
        <p:spPr>
          <a:xfrm>
            <a:off x="338328" y="2057400"/>
            <a:ext cx="10945368"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D7BBB8-6135-84D3-27F4-B446060F6947}"/>
              </a:ext>
            </a:extLst>
          </p:cNvPr>
          <p:cNvSpPr txBox="1"/>
          <p:nvPr/>
        </p:nvSpPr>
        <p:spPr>
          <a:xfrm>
            <a:off x="670560" y="2702160"/>
            <a:ext cx="8982610" cy="4093428"/>
          </a:xfrm>
          <a:prstGeom prst="rect">
            <a:avLst/>
          </a:prstGeom>
          <a:noFill/>
        </p:spPr>
        <p:txBody>
          <a:bodyPr wrap="square" rtlCol="0">
            <a:spAutoFit/>
          </a:bodyPr>
          <a:lstStyle/>
          <a:p>
            <a:r>
              <a:rPr lang="en-US" sz="2800" dirty="0"/>
              <a:t>Many students believe anything short of an A means they DIDN’T meet the standards.</a:t>
            </a:r>
          </a:p>
          <a:p>
            <a:endParaRPr lang="en-US" sz="2800" dirty="0"/>
          </a:p>
          <a:p>
            <a:r>
              <a:rPr lang="en-US" sz="2800" dirty="0"/>
              <a:t>“I believe you can do it” it might be met with “How do you know that?” or “That sounds like something you just SAY.”</a:t>
            </a:r>
          </a:p>
          <a:p>
            <a:endParaRPr lang="en-US" sz="2800" dirty="0"/>
          </a:p>
          <a:p>
            <a:r>
              <a:rPr lang="en-US" sz="2800" dirty="0"/>
              <a:t>So, works better in context of taking time to talk with </a:t>
            </a:r>
            <a:r>
              <a:rPr lang="en-US" sz="2800"/>
              <a:t>the student. </a:t>
            </a:r>
            <a:endParaRPr lang="en-US" sz="2800" dirty="0"/>
          </a:p>
          <a:p>
            <a:endParaRPr lang="en-US" dirty="0"/>
          </a:p>
          <a:p>
            <a:endParaRPr lang="en-US" dirty="0"/>
          </a:p>
        </p:txBody>
      </p:sp>
    </p:spTree>
    <p:extLst>
      <p:ext uri="{BB962C8B-B14F-4D97-AF65-F5344CB8AC3E}">
        <p14:creationId xmlns:p14="http://schemas.microsoft.com/office/powerpoint/2010/main" val="1763958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D654D-F9F0-1899-0C69-5D827D7CFB1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8047C1-0253-4387-0BC2-B25FA45DBC0D}"/>
              </a:ext>
            </a:extLst>
          </p:cNvPr>
          <p:cNvSpPr>
            <a:spLocks noGrp="1"/>
          </p:cNvSpPr>
          <p:nvPr>
            <p:ph type="sldNum" sz="quarter" idx="12"/>
          </p:nvPr>
        </p:nvSpPr>
        <p:spPr>
          <a:xfrm>
            <a:off x="8610599" y="6356350"/>
            <a:ext cx="3317875" cy="365125"/>
          </a:xfrm>
        </p:spPr>
        <p:txBody>
          <a:bodyPr/>
          <a:lstStyle/>
          <a:p>
            <a:fld id="{B7793D63-4606-4330-8A78-14EEC29A5E47}" type="slidenum">
              <a:rPr lang="en-GB" smtClean="0"/>
              <a:pPr/>
              <a:t>3</a:t>
            </a:fld>
            <a:endParaRPr lang="en-GB"/>
          </a:p>
        </p:txBody>
      </p:sp>
      <p:sp>
        <p:nvSpPr>
          <p:cNvPr id="4" name="Title 3">
            <a:extLst>
              <a:ext uri="{FF2B5EF4-FFF2-40B4-BE49-F238E27FC236}">
                <a16:creationId xmlns:a16="http://schemas.microsoft.com/office/drawing/2014/main" id="{83762E47-9664-1BAD-03EF-360DB686D4BB}"/>
              </a:ext>
            </a:extLst>
          </p:cNvPr>
          <p:cNvSpPr>
            <a:spLocks noGrp="1"/>
          </p:cNvSpPr>
          <p:nvPr>
            <p:ph type="title"/>
          </p:nvPr>
        </p:nvSpPr>
        <p:spPr>
          <a:xfrm>
            <a:off x="263525" y="368300"/>
            <a:ext cx="11664950" cy="1325563"/>
          </a:xfrm>
        </p:spPr>
        <p:txBody>
          <a:bodyPr>
            <a:normAutofit fontScale="90000"/>
          </a:bodyPr>
          <a:lstStyle/>
          <a:p>
            <a:r>
              <a:rPr lang="en-US" i="1" dirty="0">
                <a:latin typeface="+mn-lt"/>
                <a:ea typeface="Calibri" pitchFamily="34" charset="-122"/>
                <a:cs typeface="Calibri" pitchFamily="34" charset="-120"/>
              </a:rPr>
              <a:t>Email from student:— </a:t>
            </a:r>
            <a:r>
              <a:rPr lang="en-US" i="1" dirty="0">
                <a:solidFill>
                  <a:srgbClr val="C00000"/>
                </a:solidFill>
                <a:latin typeface="+mn-lt"/>
                <a:ea typeface="Calibri" pitchFamily="34" charset="-122"/>
                <a:cs typeface="Calibri" pitchFamily="34" charset="-120"/>
              </a:rPr>
              <a:t>“I'm not sure I can get the paper in on Friday. Things have been really bad. Can I get an extension?”</a:t>
            </a:r>
            <a:endParaRPr lang="en-US" dirty="0">
              <a:solidFill>
                <a:srgbClr val="C00000"/>
              </a:solidFill>
              <a:latin typeface="+mn-lt"/>
            </a:endParaRPr>
          </a:p>
        </p:txBody>
      </p:sp>
      <p:sp>
        <p:nvSpPr>
          <p:cNvPr id="5" name="Text Placeholder 4">
            <a:extLst>
              <a:ext uri="{FF2B5EF4-FFF2-40B4-BE49-F238E27FC236}">
                <a16:creationId xmlns:a16="http://schemas.microsoft.com/office/drawing/2014/main" id="{C6B07E08-8AE4-34B6-CB92-1D3BB990B0C3}"/>
              </a:ext>
            </a:extLst>
          </p:cNvPr>
          <p:cNvSpPr>
            <a:spLocks noGrp="1"/>
          </p:cNvSpPr>
          <p:nvPr>
            <p:ph type="body" sz="quarter" idx="17"/>
          </p:nvPr>
        </p:nvSpPr>
        <p:spPr>
          <a:xfrm>
            <a:off x="506413" y="2205662"/>
            <a:ext cx="5105579" cy="512747"/>
          </a:xfrm>
        </p:spPr>
        <p:txBody>
          <a:bodyPr/>
          <a:lstStyle/>
          <a:p>
            <a:pPr algn="ctr"/>
            <a:r>
              <a:rPr lang="en-US" dirty="0"/>
              <a:t>Viable, Defendable Reply A</a:t>
            </a:r>
          </a:p>
        </p:txBody>
      </p:sp>
      <p:sp>
        <p:nvSpPr>
          <p:cNvPr id="6" name="Text Placeholder 5">
            <a:extLst>
              <a:ext uri="{FF2B5EF4-FFF2-40B4-BE49-F238E27FC236}">
                <a16:creationId xmlns:a16="http://schemas.microsoft.com/office/drawing/2014/main" id="{9365B7BF-DAD8-F74C-CB6A-A6718680E0DF}"/>
              </a:ext>
            </a:extLst>
          </p:cNvPr>
          <p:cNvSpPr>
            <a:spLocks noGrp="1"/>
          </p:cNvSpPr>
          <p:nvPr>
            <p:ph type="body" sz="quarter" idx="20"/>
          </p:nvPr>
        </p:nvSpPr>
        <p:spPr>
          <a:xfrm>
            <a:off x="506413" y="2981739"/>
            <a:ext cx="5105580" cy="3161191"/>
          </a:xfrm>
        </p:spPr>
        <p:txBody>
          <a:bodyPr>
            <a:normAutofit lnSpcReduction="10000"/>
          </a:bodyPr>
          <a:lstStyle/>
          <a:p>
            <a:pPr marL="0">
              <a:lnSpc>
                <a:spcPct val="100000"/>
              </a:lnSpc>
            </a:pPr>
            <a:r>
              <a:rPr lang="en-US" sz="3600" dirty="0">
                <a:solidFill>
                  <a:srgbClr val="232323"/>
                </a:solidFill>
                <a:latin typeface="Calibri" pitchFamily="34" charset="0"/>
                <a:ea typeface="Calibri" pitchFamily="34" charset="-122"/>
                <a:cs typeface="Calibri" pitchFamily="34" charset="-120"/>
              </a:rPr>
              <a:t>The late policy is in the syllabus — grades reduced 10% per day. So, try to get in as soon as you can so that penalty doesn’t compound.</a:t>
            </a:r>
            <a:endParaRPr lang="en-US" sz="3600" dirty="0"/>
          </a:p>
        </p:txBody>
      </p:sp>
      <p:sp>
        <p:nvSpPr>
          <p:cNvPr id="7" name="Text Placeholder 6">
            <a:extLst>
              <a:ext uri="{FF2B5EF4-FFF2-40B4-BE49-F238E27FC236}">
                <a16:creationId xmlns:a16="http://schemas.microsoft.com/office/drawing/2014/main" id="{3E708D40-42AD-0F09-359E-C4D97C8AFE3D}"/>
              </a:ext>
            </a:extLst>
          </p:cNvPr>
          <p:cNvSpPr>
            <a:spLocks noGrp="1"/>
          </p:cNvSpPr>
          <p:nvPr>
            <p:ph type="body" sz="quarter" idx="21"/>
          </p:nvPr>
        </p:nvSpPr>
        <p:spPr>
          <a:xfrm>
            <a:off x="6579476" y="2205663"/>
            <a:ext cx="5105579" cy="512747"/>
          </a:xfrm>
        </p:spPr>
        <p:txBody>
          <a:bodyPr/>
          <a:lstStyle/>
          <a:p>
            <a:pPr algn="ctr"/>
            <a:r>
              <a:rPr lang="en-GB" dirty="0"/>
              <a:t>Viable, Defendable Reply B</a:t>
            </a:r>
          </a:p>
        </p:txBody>
      </p:sp>
      <p:sp>
        <p:nvSpPr>
          <p:cNvPr id="8" name="Text Placeholder 7">
            <a:extLst>
              <a:ext uri="{FF2B5EF4-FFF2-40B4-BE49-F238E27FC236}">
                <a16:creationId xmlns:a16="http://schemas.microsoft.com/office/drawing/2014/main" id="{6D180E29-9A9E-6C76-26F7-0D270AB9BA4F}"/>
              </a:ext>
            </a:extLst>
          </p:cNvPr>
          <p:cNvSpPr>
            <a:spLocks noGrp="1"/>
          </p:cNvSpPr>
          <p:nvPr>
            <p:ph type="body" sz="quarter" idx="22"/>
          </p:nvPr>
        </p:nvSpPr>
        <p:spPr>
          <a:xfrm>
            <a:off x="6579476" y="2976851"/>
            <a:ext cx="5105580" cy="3161191"/>
          </a:xfrm>
        </p:spPr>
        <p:txBody>
          <a:bodyPr>
            <a:normAutofit fontScale="92500" lnSpcReduction="10000"/>
          </a:bodyPr>
          <a:lstStyle/>
          <a:p>
            <a:pPr lvl="0"/>
            <a:r>
              <a:rPr lang="en-US" sz="3600" dirty="0">
                <a:solidFill>
                  <a:srgbClr val="232323"/>
                </a:solidFill>
                <a:latin typeface="Calibri" pitchFamily="34" charset="0"/>
                <a:ea typeface="Calibri" pitchFamily="34" charset="-122"/>
                <a:cs typeface="Calibri" pitchFamily="34" charset="-120"/>
              </a:rPr>
              <a:t>Take the weekend — that’s your “free” extension mentioned in the syllabus. No explanation needed. Bring me what you have Thursday at 2:00 and we’ll see how it’s going.”</a:t>
            </a:r>
            <a:endParaRPr lang="en-GB" sz="3600" noProof="0" dirty="0"/>
          </a:p>
        </p:txBody>
      </p:sp>
    </p:spTree>
    <p:extLst>
      <p:ext uri="{BB962C8B-B14F-4D97-AF65-F5344CB8AC3E}">
        <p14:creationId xmlns:p14="http://schemas.microsoft.com/office/powerpoint/2010/main" val="836458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33176BB-1D78-8A42-4BA8-DB5BB68F88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0060" y="838200"/>
            <a:ext cx="7772400" cy="5181600"/>
          </a:xfrm>
          <a:prstGeom prst="rect">
            <a:avLst/>
          </a:prstGeom>
        </p:spPr>
      </p:pic>
      <p:sp>
        <p:nvSpPr>
          <p:cNvPr id="12" name="TextBox 11">
            <a:extLst>
              <a:ext uri="{FF2B5EF4-FFF2-40B4-BE49-F238E27FC236}">
                <a16:creationId xmlns:a16="http://schemas.microsoft.com/office/drawing/2014/main" id="{98BB7E15-4D69-0068-1716-B3FFC001D8CA}"/>
              </a:ext>
            </a:extLst>
          </p:cNvPr>
          <p:cNvSpPr txBox="1"/>
          <p:nvPr/>
        </p:nvSpPr>
        <p:spPr>
          <a:xfrm>
            <a:off x="438912" y="2615184"/>
            <a:ext cx="3602736" cy="646331"/>
          </a:xfrm>
          <a:prstGeom prst="rect">
            <a:avLst/>
          </a:prstGeom>
          <a:noFill/>
        </p:spPr>
        <p:txBody>
          <a:bodyPr wrap="square" rtlCol="0">
            <a:spAutoFit/>
          </a:bodyPr>
          <a:lstStyle/>
          <a:p>
            <a:r>
              <a:rPr lang="en-US" dirty="0"/>
              <a:t>Dale Wisely, Ph.D.</a:t>
            </a:r>
          </a:p>
          <a:p>
            <a:r>
              <a:rPr lang="en-US" dirty="0" err="1"/>
              <a:t>dwisely@samford.edu</a:t>
            </a:r>
            <a:endParaRPr lang="en-US" dirty="0"/>
          </a:p>
        </p:txBody>
      </p:sp>
    </p:spTree>
    <p:extLst>
      <p:ext uri="{BB962C8B-B14F-4D97-AF65-F5344CB8AC3E}">
        <p14:creationId xmlns:p14="http://schemas.microsoft.com/office/powerpoint/2010/main" val="1842438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3933CE-7703-5D31-8939-080C1B20A54C}"/>
              </a:ext>
            </a:extLst>
          </p:cNvPr>
          <p:cNvSpPr>
            <a:spLocks noGrp="1"/>
          </p:cNvSpPr>
          <p:nvPr>
            <p:ph type="body" sz="quarter" idx="95"/>
          </p:nvPr>
        </p:nvSpPr>
        <p:spPr/>
        <p:txBody>
          <a:bodyPr/>
          <a:lstStyle/>
          <a:p>
            <a:endParaRPr lang="en-US" dirty="0"/>
          </a:p>
        </p:txBody>
      </p:sp>
      <p:sp>
        <p:nvSpPr>
          <p:cNvPr id="5" name="Title 4">
            <a:extLst>
              <a:ext uri="{FF2B5EF4-FFF2-40B4-BE49-F238E27FC236}">
                <a16:creationId xmlns:a16="http://schemas.microsoft.com/office/drawing/2014/main" id="{D8C5EC2E-4B28-82F0-A268-D3AFFAEBE290}"/>
              </a:ext>
            </a:extLst>
          </p:cNvPr>
          <p:cNvSpPr>
            <a:spLocks noGrp="1"/>
          </p:cNvSpPr>
          <p:nvPr>
            <p:ph type="title"/>
          </p:nvPr>
        </p:nvSpPr>
        <p:spPr>
          <a:xfrm>
            <a:off x="5818186" y="0"/>
            <a:ext cx="5584825" cy="1589219"/>
          </a:xfrm>
        </p:spPr>
        <p:txBody>
          <a:bodyPr/>
          <a:lstStyle/>
          <a:p>
            <a:r>
              <a:rPr lang="en-US" dirty="0"/>
              <a:t>David Yeager, Ph.D.</a:t>
            </a:r>
            <a:br>
              <a:rPr lang="en-US" dirty="0"/>
            </a:br>
            <a:r>
              <a:rPr lang="en-US" dirty="0"/>
              <a:t>U. of Texas-Austin</a:t>
            </a:r>
          </a:p>
        </p:txBody>
      </p:sp>
      <p:sp>
        <p:nvSpPr>
          <p:cNvPr id="6" name="Slide Number Placeholder 5">
            <a:extLst>
              <a:ext uri="{FF2B5EF4-FFF2-40B4-BE49-F238E27FC236}">
                <a16:creationId xmlns:a16="http://schemas.microsoft.com/office/drawing/2014/main" id="{8E0B1A7A-18CC-12E7-758F-8910BA8F5B5A}"/>
              </a:ext>
            </a:extLst>
          </p:cNvPr>
          <p:cNvSpPr>
            <a:spLocks noGrp="1"/>
          </p:cNvSpPr>
          <p:nvPr>
            <p:ph type="sldNum" sz="quarter" idx="12"/>
          </p:nvPr>
        </p:nvSpPr>
        <p:spPr/>
        <p:txBody>
          <a:bodyPr/>
          <a:lstStyle/>
          <a:p>
            <a:fld id="{B7793D63-4606-4330-8A78-14EEC29A5E47}" type="slidenum">
              <a:rPr lang="en-GB" smtClean="0"/>
              <a:t>4</a:t>
            </a:fld>
            <a:endParaRPr lang="en-GB"/>
          </a:p>
        </p:txBody>
      </p:sp>
      <p:pic>
        <p:nvPicPr>
          <p:cNvPr id="2050" name="Picture 2" descr="David S. Yeager | Liberal Arts | UT - Austin">
            <a:extLst>
              <a:ext uri="{FF2B5EF4-FFF2-40B4-BE49-F238E27FC236}">
                <a16:creationId xmlns:a16="http://schemas.microsoft.com/office/drawing/2014/main" id="{2F282B0D-9E47-8390-B40C-7516ECFAD6F6}"/>
              </a:ext>
            </a:extLst>
          </p:cNvPr>
          <p:cNvPicPr>
            <a:picLocks noGrp="1" noChangeAspect="1" noChangeArrowheads="1"/>
          </p:cNvPicPr>
          <p:nvPr>
            <p:ph type="pic" idx="16"/>
          </p:nvPr>
        </p:nvPicPr>
        <p:blipFill>
          <a:blip r:embed="rId2">
            <a:extLst>
              <a:ext uri="{28A0092B-C50C-407E-A947-70E740481C1C}">
                <a14:useLocalDpi xmlns:a14="http://schemas.microsoft.com/office/drawing/2010/main" val="0"/>
              </a:ext>
            </a:extLst>
          </a:blip>
          <a:srcRect t="2820" b="282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16C4228-4519-19ED-7659-2BCB2921B3BD}"/>
              </a:ext>
            </a:extLst>
          </p:cNvPr>
          <p:cNvPicPr>
            <a:picLocks noChangeAspect="1"/>
          </p:cNvPicPr>
          <p:nvPr/>
        </p:nvPicPr>
        <p:blipFill>
          <a:blip r:embed="rId3"/>
          <a:stretch>
            <a:fillRect/>
          </a:stretch>
        </p:blipFill>
        <p:spPr>
          <a:xfrm>
            <a:off x="6724475" y="1430933"/>
            <a:ext cx="3772245" cy="53656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75660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C7D0FF-ED88-A3F8-0696-D2846177AC18}"/>
              </a:ext>
            </a:extLst>
          </p:cNvPr>
          <p:cNvSpPr>
            <a:spLocks noGrp="1"/>
          </p:cNvSpPr>
          <p:nvPr>
            <p:ph type="title"/>
          </p:nvPr>
        </p:nvSpPr>
        <p:spPr>
          <a:xfrm>
            <a:off x="2651391" y="2596970"/>
            <a:ext cx="7051675" cy="2563648"/>
          </a:xfrm>
        </p:spPr>
        <p:txBody>
          <a:bodyPr>
            <a:normAutofit fontScale="90000"/>
          </a:bodyPr>
          <a:lstStyle/>
          <a:p>
            <a:r>
              <a:rPr lang="en-US" dirty="0"/>
              <a:t>Two stories we tell about students.</a:t>
            </a:r>
            <a:br>
              <a:rPr lang="en-US" dirty="0"/>
            </a:br>
            <a:r>
              <a:rPr lang="en-US" dirty="0"/>
              <a:t>They’re mostly wrong.</a:t>
            </a:r>
            <a:endParaRPr lang="en-GB" dirty="0"/>
          </a:p>
        </p:txBody>
      </p:sp>
      <p:sp>
        <p:nvSpPr>
          <p:cNvPr id="8" name="Slide Number Placeholder 7">
            <a:extLst>
              <a:ext uri="{FF2B5EF4-FFF2-40B4-BE49-F238E27FC236}">
                <a16:creationId xmlns:a16="http://schemas.microsoft.com/office/drawing/2014/main" id="{BAE2226F-79CA-E468-0F99-A42ABD903C7D}"/>
              </a:ext>
            </a:extLst>
          </p:cNvPr>
          <p:cNvSpPr>
            <a:spLocks noGrp="1"/>
          </p:cNvSpPr>
          <p:nvPr>
            <p:ph type="sldNum" sz="quarter" idx="12"/>
          </p:nvPr>
        </p:nvSpPr>
        <p:spPr/>
        <p:txBody>
          <a:bodyPr/>
          <a:lstStyle/>
          <a:p>
            <a:fld id="{B7793D63-4606-4330-8A78-14EEC29A5E47}" type="slidenum">
              <a:rPr lang="en-GB" smtClean="0"/>
              <a:t>5</a:t>
            </a:fld>
            <a:endParaRPr lang="en-GB"/>
          </a:p>
        </p:txBody>
      </p:sp>
    </p:spTree>
    <p:extLst>
      <p:ext uri="{BB962C8B-B14F-4D97-AF65-F5344CB8AC3E}">
        <p14:creationId xmlns:p14="http://schemas.microsoft.com/office/powerpoint/2010/main" val="400278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2154A-A2A0-1F7D-BC72-8962EBE5D258}"/>
              </a:ext>
            </a:extLst>
          </p:cNvPr>
          <p:cNvSpPr>
            <a:spLocks noGrp="1"/>
          </p:cNvSpPr>
          <p:nvPr>
            <p:ph type="title"/>
          </p:nvPr>
        </p:nvSpPr>
        <p:spPr>
          <a:xfrm>
            <a:off x="263525" y="368300"/>
            <a:ext cx="11664950" cy="1325563"/>
          </a:xfrm>
        </p:spPr>
        <p:txBody>
          <a:bodyPr/>
          <a:lstStyle/>
          <a:p>
            <a:r>
              <a:rPr lang="en-US" b="1" dirty="0"/>
              <a:t>I. The Generation Myth</a:t>
            </a:r>
            <a:endParaRPr lang="en-GB" b="1" dirty="0"/>
          </a:p>
        </p:txBody>
      </p:sp>
      <p:sp>
        <p:nvSpPr>
          <p:cNvPr id="3" name="Content Placeholder 2">
            <a:extLst>
              <a:ext uri="{FF2B5EF4-FFF2-40B4-BE49-F238E27FC236}">
                <a16:creationId xmlns:a16="http://schemas.microsoft.com/office/drawing/2014/main" id="{EA77CC31-2854-3769-2C9F-F26389DF717F}"/>
              </a:ext>
            </a:extLst>
          </p:cNvPr>
          <p:cNvSpPr>
            <a:spLocks noGrp="1"/>
          </p:cNvSpPr>
          <p:nvPr>
            <p:ph idx="1"/>
          </p:nvPr>
        </p:nvSpPr>
        <p:spPr>
          <a:xfrm>
            <a:off x="263525" y="2605851"/>
            <a:ext cx="5236127" cy="3667949"/>
          </a:xfrm>
        </p:spPr>
        <p:txBody>
          <a:bodyPr>
            <a:normAutofit/>
          </a:bodyPr>
          <a:lstStyle/>
          <a:p>
            <a:pPr marL="0" indent="0">
              <a:buNone/>
            </a:pPr>
            <a:r>
              <a:rPr lang="en-GB" sz="3200" dirty="0"/>
              <a:t>Cohorts of people (born inside a range of years) share traits that distinguish them from people born outside it—and those traits explain why, for example, these students won’t do the reading.</a:t>
            </a:r>
          </a:p>
        </p:txBody>
      </p:sp>
      <p:sp>
        <p:nvSpPr>
          <p:cNvPr id="4" name="Slide Number Placeholder 3">
            <a:extLst>
              <a:ext uri="{FF2B5EF4-FFF2-40B4-BE49-F238E27FC236}">
                <a16:creationId xmlns:a16="http://schemas.microsoft.com/office/drawing/2014/main" id="{5FB4374B-AA79-680F-3512-A6CA583A8F14}"/>
              </a:ext>
            </a:extLst>
          </p:cNvPr>
          <p:cNvSpPr>
            <a:spLocks noGrp="1"/>
          </p:cNvSpPr>
          <p:nvPr>
            <p:ph type="sldNum" sz="quarter" idx="12"/>
          </p:nvPr>
        </p:nvSpPr>
        <p:spPr>
          <a:xfrm>
            <a:off x="8610599" y="6356350"/>
            <a:ext cx="3317875" cy="365125"/>
          </a:xfrm>
        </p:spPr>
        <p:txBody>
          <a:bodyPr/>
          <a:lstStyle/>
          <a:p>
            <a:fld id="{B7793D63-4606-4330-8A78-14EEC29A5E47}" type="slidenum">
              <a:rPr lang="en-GB" smtClean="0"/>
              <a:pPr/>
              <a:t>6</a:t>
            </a:fld>
            <a:endParaRPr lang="en-GB"/>
          </a:p>
        </p:txBody>
      </p:sp>
      <p:sp>
        <p:nvSpPr>
          <p:cNvPr id="8" name="Text Placeholder 7">
            <a:extLst>
              <a:ext uri="{FF2B5EF4-FFF2-40B4-BE49-F238E27FC236}">
                <a16:creationId xmlns:a16="http://schemas.microsoft.com/office/drawing/2014/main" id="{9D65C8F2-6882-2C73-C1EF-83F674C02BD5}"/>
              </a:ext>
            </a:extLst>
          </p:cNvPr>
          <p:cNvSpPr>
            <a:spLocks noGrp="1"/>
          </p:cNvSpPr>
          <p:nvPr>
            <p:ph type="body" sz="quarter" idx="13"/>
          </p:nvPr>
        </p:nvSpPr>
        <p:spPr>
          <a:xfrm>
            <a:off x="263525" y="1901825"/>
            <a:ext cx="5832475" cy="496064"/>
          </a:xfrm>
        </p:spPr>
        <p:txBody>
          <a:bodyPr>
            <a:normAutofit fontScale="77500" lnSpcReduction="20000"/>
          </a:bodyPr>
          <a:lstStyle/>
          <a:p>
            <a:r>
              <a:rPr lang="en-GB" sz="2800" b="1" i="1" dirty="0">
                <a:solidFill>
                  <a:schemeClr val="tx1"/>
                </a:solidFill>
              </a:rPr>
              <a:t>The widely-accepted and mostly wrong claim</a:t>
            </a:r>
          </a:p>
        </p:txBody>
      </p:sp>
      <p:sp>
        <p:nvSpPr>
          <p:cNvPr id="5" name="Content Placeholder 2">
            <a:extLst>
              <a:ext uri="{FF2B5EF4-FFF2-40B4-BE49-F238E27FC236}">
                <a16:creationId xmlns:a16="http://schemas.microsoft.com/office/drawing/2014/main" id="{F7CB5E92-DBA8-63E9-5D88-B1031F45C307}"/>
              </a:ext>
            </a:extLst>
          </p:cNvPr>
          <p:cNvSpPr txBox="1">
            <a:spLocks/>
          </p:cNvSpPr>
          <p:nvPr/>
        </p:nvSpPr>
        <p:spPr>
          <a:xfrm>
            <a:off x="6096000" y="2905064"/>
            <a:ext cx="5832474" cy="44274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3200" b="1" dirty="0">
                <a:solidFill>
                  <a:srgbClr val="FF0000"/>
                </a:solidFill>
              </a:rPr>
              <a:t>Baby Boomers</a:t>
            </a:r>
            <a:r>
              <a:rPr lang="en-US" sz="3200" dirty="0">
                <a:solidFill>
                  <a:srgbClr val="FF0000"/>
                </a:solidFill>
              </a:rPr>
              <a:t> — 1946–1964</a:t>
            </a:r>
          </a:p>
          <a:p>
            <a:pPr lvl="0"/>
            <a:r>
              <a:rPr lang="en-US" sz="3200" b="1" dirty="0">
                <a:solidFill>
                  <a:srgbClr val="FF0000"/>
                </a:solidFill>
              </a:rPr>
              <a:t>Generation X</a:t>
            </a:r>
            <a:r>
              <a:rPr lang="en-US" sz="3200" dirty="0">
                <a:solidFill>
                  <a:srgbClr val="FF0000"/>
                </a:solidFill>
              </a:rPr>
              <a:t> — 1965–1980</a:t>
            </a:r>
          </a:p>
          <a:p>
            <a:pPr lvl="0"/>
            <a:r>
              <a:rPr lang="en-US" sz="3200" b="1" dirty="0">
                <a:solidFill>
                  <a:srgbClr val="FF0000"/>
                </a:solidFill>
              </a:rPr>
              <a:t>Millennials</a:t>
            </a:r>
            <a:r>
              <a:rPr lang="en-US" sz="3200" dirty="0">
                <a:solidFill>
                  <a:srgbClr val="FF0000"/>
                </a:solidFill>
              </a:rPr>
              <a:t> (a.k.a. Gen Y) — 1981–1996</a:t>
            </a:r>
          </a:p>
          <a:p>
            <a:pPr lvl="0"/>
            <a:r>
              <a:rPr lang="en-US" sz="3200" b="1" dirty="0">
                <a:solidFill>
                  <a:srgbClr val="FF0000"/>
                </a:solidFill>
              </a:rPr>
              <a:t>Generation Z</a:t>
            </a:r>
            <a:r>
              <a:rPr lang="en-US" sz="3200" dirty="0">
                <a:solidFill>
                  <a:srgbClr val="FF0000"/>
                </a:solidFill>
              </a:rPr>
              <a:t> — 1997–2012</a:t>
            </a:r>
          </a:p>
          <a:p>
            <a:endParaRPr lang="en-GB" sz="3200" dirty="0"/>
          </a:p>
        </p:txBody>
      </p:sp>
    </p:spTree>
    <p:extLst>
      <p:ext uri="{BB962C8B-B14F-4D97-AF65-F5344CB8AC3E}">
        <p14:creationId xmlns:p14="http://schemas.microsoft.com/office/powerpoint/2010/main" val="355620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FEEAA-E90E-9518-153F-92D4BA4814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7300CA-F101-98A2-A77E-F8654408FF0A}"/>
              </a:ext>
            </a:extLst>
          </p:cNvPr>
          <p:cNvSpPr>
            <a:spLocks noGrp="1"/>
          </p:cNvSpPr>
          <p:nvPr>
            <p:ph type="title"/>
          </p:nvPr>
        </p:nvSpPr>
        <p:spPr>
          <a:xfrm>
            <a:off x="263525" y="368300"/>
            <a:ext cx="11664950" cy="1325563"/>
          </a:xfrm>
        </p:spPr>
        <p:txBody>
          <a:bodyPr/>
          <a:lstStyle/>
          <a:p>
            <a:r>
              <a:rPr lang="en-US" b="1" dirty="0"/>
              <a:t>The Generation Myth</a:t>
            </a:r>
            <a:endParaRPr lang="en-GB" b="1" dirty="0"/>
          </a:p>
        </p:txBody>
      </p:sp>
      <p:sp>
        <p:nvSpPr>
          <p:cNvPr id="3" name="Content Placeholder 2">
            <a:extLst>
              <a:ext uri="{FF2B5EF4-FFF2-40B4-BE49-F238E27FC236}">
                <a16:creationId xmlns:a16="http://schemas.microsoft.com/office/drawing/2014/main" id="{CBBA1B7D-E64B-DE09-7323-D63928C96EB3}"/>
              </a:ext>
            </a:extLst>
          </p:cNvPr>
          <p:cNvSpPr>
            <a:spLocks noGrp="1"/>
          </p:cNvSpPr>
          <p:nvPr>
            <p:ph idx="1"/>
          </p:nvPr>
        </p:nvSpPr>
        <p:spPr>
          <a:xfrm>
            <a:off x="263525" y="2605851"/>
            <a:ext cx="5236127" cy="3667949"/>
          </a:xfrm>
        </p:spPr>
        <p:txBody>
          <a:bodyPr>
            <a:normAutofit/>
          </a:bodyPr>
          <a:lstStyle/>
          <a:p>
            <a:pPr marL="0" indent="0">
              <a:buNone/>
            </a:pPr>
            <a:r>
              <a:rPr lang="en-GB" sz="3200" dirty="0"/>
              <a:t>Cohorts of people (born inside a range of years) share traits that distinguish them from people born outside it—and those traits explain why, for example, these students won’t do the reading.</a:t>
            </a:r>
          </a:p>
        </p:txBody>
      </p:sp>
      <p:sp>
        <p:nvSpPr>
          <p:cNvPr id="4" name="Slide Number Placeholder 3">
            <a:extLst>
              <a:ext uri="{FF2B5EF4-FFF2-40B4-BE49-F238E27FC236}">
                <a16:creationId xmlns:a16="http://schemas.microsoft.com/office/drawing/2014/main" id="{B451EAAA-4E0F-7A37-97B2-66B3F6F811ED}"/>
              </a:ext>
            </a:extLst>
          </p:cNvPr>
          <p:cNvSpPr>
            <a:spLocks noGrp="1"/>
          </p:cNvSpPr>
          <p:nvPr>
            <p:ph type="sldNum" sz="quarter" idx="12"/>
          </p:nvPr>
        </p:nvSpPr>
        <p:spPr>
          <a:xfrm>
            <a:off x="8610599" y="6356350"/>
            <a:ext cx="3317875" cy="365125"/>
          </a:xfrm>
        </p:spPr>
        <p:txBody>
          <a:bodyPr/>
          <a:lstStyle/>
          <a:p>
            <a:fld id="{B7793D63-4606-4330-8A78-14EEC29A5E47}" type="slidenum">
              <a:rPr lang="en-GB" smtClean="0"/>
              <a:pPr/>
              <a:t>7</a:t>
            </a:fld>
            <a:endParaRPr lang="en-GB"/>
          </a:p>
        </p:txBody>
      </p:sp>
      <p:sp>
        <p:nvSpPr>
          <p:cNvPr id="8" name="Text Placeholder 7">
            <a:extLst>
              <a:ext uri="{FF2B5EF4-FFF2-40B4-BE49-F238E27FC236}">
                <a16:creationId xmlns:a16="http://schemas.microsoft.com/office/drawing/2014/main" id="{1F9D8F28-D243-37DA-228B-D33F37A21E73}"/>
              </a:ext>
            </a:extLst>
          </p:cNvPr>
          <p:cNvSpPr>
            <a:spLocks noGrp="1"/>
          </p:cNvSpPr>
          <p:nvPr>
            <p:ph type="body" sz="quarter" idx="13"/>
          </p:nvPr>
        </p:nvSpPr>
        <p:spPr>
          <a:xfrm>
            <a:off x="263525" y="1901825"/>
            <a:ext cx="5832475" cy="496064"/>
          </a:xfrm>
        </p:spPr>
        <p:txBody>
          <a:bodyPr>
            <a:normAutofit fontScale="77500" lnSpcReduction="20000"/>
          </a:bodyPr>
          <a:lstStyle/>
          <a:p>
            <a:r>
              <a:rPr lang="en-GB" sz="2800" b="1" i="1" dirty="0">
                <a:solidFill>
                  <a:schemeClr val="tx1"/>
                </a:solidFill>
              </a:rPr>
              <a:t>The widely-accepted and mostly wrong claim</a:t>
            </a:r>
          </a:p>
        </p:txBody>
      </p:sp>
      <p:sp>
        <p:nvSpPr>
          <p:cNvPr id="5" name="Content Placeholder 2">
            <a:extLst>
              <a:ext uri="{FF2B5EF4-FFF2-40B4-BE49-F238E27FC236}">
                <a16:creationId xmlns:a16="http://schemas.microsoft.com/office/drawing/2014/main" id="{75F41297-2BB6-6877-11A3-4BD012FFA6AC}"/>
              </a:ext>
            </a:extLst>
          </p:cNvPr>
          <p:cNvSpPr txBox="1">
            <a:spLocks/>
          </p:cNvSpPr>
          <p:nvPr/>
        </p:nvSpPr>
        <p:spPr>
          <a:xfrm>
            <a:off x="6585995" y="2430502"/>
            <a:ext cx="5342479" cy="44274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solidFill>
                  <a:srgbClr val="C00000"/>
                </a:solidFill>
              </a:rPr>
              <a:t>Is it that they are Gen Z or is it that they are 19 years old?</a:t>
            </a:r>
          </a:p>
          <a:p>
            <a:r>
              <a:rPr lang="en-GB" sz="3200" dirty="0">
                <a:solidFill>
                  <a:srgbClr val="C00000"/>
                </a:solidFill>
              </a:rPr>
              <a:t>The age ranges are arbitrary, mostly about marketing, &amp; not data-driven.</a:t>
            </a:r>
          </a:p>
          <a:p>
            <a:r>
              <a:rPr lang="en-GB" sz="3200" dirty="0">
                <a:solidFill>
                  <a:srgbClr val="C00000"/>
                </a:solidFill>
              </a:rPr>
              <a:t>The purported differences are small, inconsistent, or absent.</a:t>
            </a:r>
          </a:p>
          <a:p>
            <a:endParaRPr lang="en-GB" sz="3200" dirty="0"/>
          </a:p>
        </p:txBody>
      </p:sp>
    </p:spTree>
    <p:extLst>
      <p:ext uri="{BB962C8B-B14F-4D97-AF65-F5344CB8AC3E}">
        <p14:creationId xmlns:p14="http://schemas.microsoft.com/office/powerpoint/2010/main" val="3955529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83531-7F95-EB67-4ADE-EF895A8E85F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243FB4C-63DE-FD19-406A-957F64D5EA6F}"/>
              </a:ext>
            </a:extLst>
          </p:cNvPr>
          <p:cNvSpPr>
            <a:spLocks noGrp="1"/>
          </p:cNvSpPr>
          <p:nvPr>
            <p:ph type="body" idx="13"/>
          </p:nvPr>
        </p:nvSpPr>
        <p:spPr>
          <a:xfrm>
            <a:off x="888852" y="876431"/>
            <a:ext cx="11502489" cy="1500187"/>
          </a:xfrm>
        </p:spPr>
        <p:txBody>
          <a:bodyPr/>
          <a:lstStyle/>
          <a:p>
            <a:pPr algn="l"/>
            <a:r>
              <a:rPr lang="en-GB" sz="7200" dirty="0">
                <a:solidFill>
                  <a:schemeClr val="tx1"/>
                </a:solidFill>
              </a:rPr>
              <a:t>The perennial complaint</a:t>
            </a:r>
          </a:p>
        </p:txBody>
      </p:sp>
      <p:sp>
        <p:nvSpPr>
          <p:cNvPr id="4" name="Title 3">
            <a:extLst>
              <a:ext uri="{FF2B5EF4-FFF2-40B4-BE49-F238E27FC236}">
                <a16:creationId xmlns:a16="http://schemas.microsoft.com/office/drawing/2014/main" id="{20F7FBCB-54FD-1DD8-0C2F-17948144C643}"/>
              </a:ext>
            </a:extLst>
          </p:cNvPr>
          <p:cNvSpPr>
            <a:spLocks noGrp="1"/>
          </p:cNvSpPr>
          <p:nvPr>
            <p:ph type="title"/>
          </p:nvPr>
        </p:nvSpPr>
        <p:spPr>
          <a:xfrm>
            <a:off x="981618" y="4929485"/>
            <a:ext cx="10508018" cy="2563648"/>
          </a:xfrm>
        </p:spPr>
        <p:txBody>
          <a:bodyPr>
            <a:normAutofit/>
          </a:bodyPr>
          <a:lstStyle/>
          <a:p>
            <a:br>
              <a:rPr lang="en-US" dirty="0">
                <a:latin typeface="Bell MT" panose="02020503060305020303" pitchFamily="18" charset="77"/>
              </a:rPr>
            </a:br>
            <a:endParaRPr lang="en-US" dirty="0">
              <a:latin typeface="Bell MT" panose="02020503060305020303" pitchFamily="18" charset="77"/>
            </a:endParaRPr>
          </a:p>
        </p:txBody>
      </p:sp>
      <p:sp>
        <p:nvSpPr>
          <p:cNvPr id="8" name="Slide Number Placeholder 7">
            <a:extLst>
              <a:ext uri="{FF2B5EF4-FFF2-40B4-BE49-F238E27FC236}">
                <a16:creationId xmlns:a16="http://schemas.microsoft.com/office/drawing/2014/main" id="{14F0ECC6-CED4-8069-7DAC-AC3DB056DD43}"/>
              </a:ext>
            </a:extLst>
          </p:cNvPr>
          <p:cNvSpPr>
            <a:spLocks noGrp="1"/>
          </p:cNvSpPr>
          <p:nvPr>
            <p:ph type="sldNum" sz="quarter" idx="12"/>
          </p:nvPr>
        </p:nvSpPr>
        <p:spPr/>
        <p:txBody>
          <a:bodyPr/>
          <a:lstStyle/>
          <a:p>
            <a:fld id="{B7793D63-4606-4330-8A78-14EEC29A5E47}" type="slidenum">
              <a:rPr lang="en-GB" smtClean="0"/>
              <a:t>8</a:t>
            </a:fld>
            <a:endParaRPr lang="en-GB" dirty="0"/>
          </a:p>
        </p:txBody>
      </p:sp>
      <p:sp>
        <p:nvSpPr>
          <p:cNvPr id="2" name="Title 3">
            <a:extLst>
              <a:ext uri="{FF2B5EF4-FFF2-40B4-BE49-F238E27FC236}">
                <a16:creationId xmlns:a16="http://schemas.microsoft.com/office/drawing/2014/main" id="{4609570F-DDBF-CBA3-7AC6-EA0F8FE0BED6}"/>
              </a:ext>
            </a:extLst>
          </p:cNvPr>
          <p:cNvSpPr txBox="1">
            <a:spLocks/>
          </p:cNvSpPr>
          <p:nvPr/>
        </p:nvSpPr>
        <p:spPr>
          <a:xfrm>
            <a:off x="888852" y="2365837"/>
            <a:ext cx="10508018" cy="256364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dirty="0">
              <a:latin typeface="Bell MT" panose="02020503060305020303" pitchFamily="18" charset="77"/>
            </a:endParaRPr>
          </a:p>
        </p:txBody>
      </p:sp>
    </p:spTree>
    <p:extLst>
      <p:ext uri="{BB962C8B-B14F-4D97-AF65-F5344CB8AC3E}">
        <p14:creationId xmlns:p14="http://schemas.microsoft.com/office/powerpoint/2010/main" val="53337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63BD-6C3B-722E-63D3-721D160D5D7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6BD9EA1-B65E-42EB-640E-3993C629E42B}"/>
              </a:ext>
            </a:extLst>
          </p:cNvPr>
          <p:cNvSpPr>
            <a:spLocks noGrp="1"/>
          </p:cNvSpPr>
          <p:nvPr>
            <p:ph type="body" idx="13"/>
          </p:nvPr>
        </p:nvSpPr>
        <p:spPr>
          <a:xfrm>
            <a:off x="888852" y="876431"/>
            <a:ext cx="11502489" cy="1500187"/>
          </a:xfrm>
        </p:spPr>
        <p:txBody>
          <a:bodyPr/>
          <a:lstStyle/>
          <a:p>
            <a:pPr algn="l"/>
            <a:r>
              <a:rPr lang="en-GB" sz="7200" dirty="0"/>
              <a:t>The perennial complaint</a:t>
            </a:r>
            <a:endParaRPr lang="en-GB" sz="7200" dirty="0">
              <a:solidFill>
                <a:schemeClr val="accent4">
                  <a:lumMod val="75000"/>
                </a:schemeClr>
              </a:solidFill>
            </a:endParaRPr>
          </a:p>
        </p:txBody>
      </p:sp>
      <p:sp>
        <p:nvSpPr>
          <p:cNvPr id="8" name="Slide Number Placeholder 7">
            <a:extLst>
              <a:ext uri="{FF2B5EF4-FFF2-40B4-BE49-F238E27FC236}">
                <a16:creationId xmlns:a16="http://schemas.microsoft.com/office/drawing/2014/main" id="{B9AD7C31-7539-162D-56C4-7785642C9631}"/>
              </a:ext>
            </a:extLst>
          </p:cNvPr>
          <p:cNvSpPr>
            <a:spLocks noGrp="1"/>
          </p:cNvSpPr>
          <p:nvPr>
            <p:ph type="sldNum" sz="quarter" idx="12"/>
          </p:nvPr>
        </p:nvSpPr>
        <p:spPr/>
        <p:txBody>
          <a:bodyPr/>
          <a:lstStyle/>
          <a:p>
            <a:fld id="{B7793D63-4606-4330-8A78-14EEC29A5E47}" type="slidenum">
              <a:rPr lang="en-GB" smtClean="0"/>
              <a:t>9</a:t>
            </a:fld>
            <a:endParaRPr lang="en-GB"/>
          </a:p>
        </p:txBody>
      </p:sp>
      <p:sp>
        <p:nvSpPr>
          <p:cNvPr id="2" name="Title 3">
            <a:extLst>
              <a:ext uri="{FF2B5EF4-FFF2-40B4-BE49-F238E27FC236}">
                <a16:creationId xmlns:a16="http://schemas.microsoft.com/office/drawing/2014/main" id="{5E3F920C-3616-5090-03F4-427F0194D2F0}"/>
              </a:ext>
            </a:extLst>
          </p:cNvPr>
          <p:cNvSpPr txBox="1">
            <a:spLocks/>
          </p:cNvSpPr>
          <p:nvPr/>
        </p:nvSpPr>
        <p:spPr>
          <a:xfrm>
            <a:off x="888852" y="2365837"/>
            <a:ext cx="10508018" cy="256364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latin typeface="Bell MT" panose="02020503060305020303" pitchFamily="18" charset="77"/>
              </a:rPr>
              <a:t>“They’re less prepared, less serious, less hard-working, more entitled.”</a:t>
            </a:r>
            <a:endParaRPr lang="en-GB" dirty="0">
              <a:latin typeface="Bell MT" panose="02020503060305020303" pitchFamily="18" charset="77"/>
            </a:endParaRPr>
          </a:p>
        </p:txBody>
      </p:sp>
    </p:spTree>
    <p:extLst>
      <p:ext uri="{BB962C8B-B14F-4D97-AF65-F5344CB8AC3E}">
        <p14:creationId xmlns:p14="http://schemas.microsoft.com/office/powerpoint/2010/main" val="2956157808"/>
      </p:ext>
    </p:extLst>
  </p:cSld>
  <p:clrMapOvr>
    <a:masterClrMapping/>
  </p:clrMapOvr>
</p:sld>
</file>

<file path=ppt/theme/theme1.xml><?xml version="1.0" encoding="utf-8"?>
<a:theme xmlns:a="http://schemas.openxmlformats.org/drawingml/2006/main" name="Office Theme">
  <a:themeElements>
    <a:clrScheme name="Custom 219">
      <a:dk1>
        <a:srgbClr val="4A4A4A"/>
      </a:dk1>
      <a:lt1>
        <a:sysClr val="window" lastClr="FFFFFF"/>
      </a:lt1>
      <a:dk2>
        <a:srgbClr val="5A6378"/>
      </a:dk2>
      <a:lt2>
        <a:srgbClr val="F8F5EE"/>
      </a:lt2>
      <a:accent1>
        <a:srgbClr val="B8C2B1"/>
      </a:accent1>
      <a:accent2>
        <a:srgbClr val="F4D7D0"/>
      </a:accent2>
      <a:accent3>
        <a:srgbClr val="F6CDA9"/>
      </a:accent3>
      <a:accent4>
        <a:srgbClr val="CBDEEA"/>
      </a:accent4>
      <a:accent5>
        <a:srgbClr val="F8F5EE"/>
      </a:accent5>
      <a:accent6>
        <a:srgbClr val="5A6378"/>
      </a:accent6>
      <a:hlink>
        <a:srgbClr val="B8C2B1"/>
      </a:hlink>
      <a:folHlink>
        <a:srgbClr val="CBDEEA"/>
      </a:folHlink>
    </a:clrScheme>
    <a:fontScheme name="Custom 141">
      <a:majorFont>
        <a:latin typeface="Aptos Black"/>
        <a:ea typeface=""/>
        <a:cs typeface=""/>
      </a:majorFont>
      <a:minorFont>
        <a:latin typeface="Cambr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CCD38213-0809-4E3A-91B7-10E7953CAA17}" vid="{B4630622-6906-45FE-96F8-7163D33F66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2210</TotalTime>
  <Words>2462</Words>
  <Application>Microsoft Macintosh PowerPoint</Application>
  <PresentationFormat>Widescreen</PresentationFormat>
  <Paragraphs>233</Paragraphs>
  <Slides>30</Slides>
  <Notes>12</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Aptos Black</vt:lpstr>
      <vt:lpstr>Cambria</vt:lpstr>
      <vt:lpstr>Calibri</vt:lpstr>
      <vt:lpstr>Poppins</vt:lpstr>
      <vt:lpstr>Bell MT</vt:lpstr>
      <vt:lpstr>Aptos</vt:lpstr>
      <vt:lpstr>Wingdings</vt:lpstr>
      <vt:lpstr>Office Theme</vt:lpstr>
      <vt:lpstr>New Approaches to Motivation:  HIGH STANDARDS, VISIBLE RESPECT </vt:lpstr>
      <vt:lpstr>Confidential Self-Assessment</vt:lpstr>
      <vt:lpstr>Email from student:— “I'm not sure I can get the paper in on Friday. Things have been really bad. Can I get an extension?”</vt:lpstr>
      <vt:lpstr>David Yeager, Ph.D. U. of Texas-Austin</vt:lpstr>
      <vt:lpstr>Two stories we tell about students. They’re mostly wrong.</vt:lpstr>
      <vt:lpstr>I. The Generation Myth</vt:lpstr>
      <vt:lpstr>The Generation Myth</vt:lpstr>
      <vt:lpstr> </vt:lpstr>
      <vt:lpstr>PowerPoint Presentation</vt:lpstr>
      <vt:lpstr>A claim that is true in every era is not  describing a generation.  It may be describing what it feels like  to be older than our students. </vt:lpstr>
      <vt:lpstr>Their brains are not developed, so…</vt:lpstr>
      <vt:lpstr>The “Teenage” Brain (but through mid-20s)</vt:lpstr>
      <vt:lpstr>PowerPoint Presentation</vt:lpstr>
      <vt:lpstr>PowerPoint Presentation</vt:lpstr>
      <vt:lpstr>PowerPoint Presentation</vt:lpstr>
      <vt:lpstr>PowerPoint Presentation</vt:lpstr>
      <vt:lpstr>Both myths, “This Generation” &amp; “Teenage Brain” allow us to blame and scapegoat youth for our failings, individual or systematic </vt:lpstr>
      <vt:lpstr>Scoring Note: this scale is not validated. I made it up.</vt:lpstr>
      <vt:lpstr>PowerPoint Presentation</vt:lpstr>
      <vt:lpstr>PowerPoint Presentation</vt:lpstr>
      <vt:lpstr>PowerPoint Presentation</vt:lpstr>
      <vt:lpstr>PowerPoint Presentation</vt:lpstr>
      <vt:lpstr>Mentor</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Dale Wisely</dc:creator>
  <cp:lastModifiedBy>Wisely, Dale</cp:lastModifiedBy>
  <cp:revision>6</cp:revision>
  <dcterms:created xsi:type="dcterms:W3CDTF">2026-08-14T14:38:43Z</dcterms:created>
  <dcterms:modified xsi:type="dcterms:W3CDTF">2026-08-18T12:16:31Z</dcterms:modified>
</cp:coreProperties>
</file>