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50"/>
  </p:notesMasterIdLst>
  <p:sldIdLst>
    <p:sldId id="698" r:id="rId3"/>
    <p:sldId id="701" r:id="rId4"/>
    <p:sldId id="659" r:id="rId5"/>
    <p:sldId id="660" r:id="rId6"/>
    <p:sldId id="661" r:id="rId7"/>
    <p:sldId id="662" r:id="rId8"/>
    <p:sldId id="663" r:id="rId9"/>
    <p:sldId id="665" r:id="rId10"/>
    <p:sldId id="697" r:id="rId11"/>
    <p:sldId id="664" r:id="rId12"/>
    <p:sldId id="666" r:id="rId13"/>
    <p:sldId id="357" r:id="rId14"/>
    <p:sldId id="667" r:id="rId15"/>
    <p:sldId id="668" r:id="rId16"/>
    <p:sldId id="669" r:id="rId17"/>
    <p:sldId id="696" r:id="rId18"/>
    <p:sldId id="671" r:id="rId19"/>
    <p:sldId id="672" r:id="rId20"/>
    <p:sldId id="673" r:id="rId21"/>
    <p:sldId id="674" r:id="rId22"/>
    <p:sldId id="675" r:id="rId23"/>
    <p:sldId id="695" r:id="rId24"/>
    <p:sldId id="542" r:id="rId25"/>
    <p:sldId id="699" r:id="rId26"/>
    <p:sldId id="543" r:id="rId27"/>
    <p:sldId id="544" r:id="rId28"/>
    <p:sldId id="676" r:id="rId29"/>
    <p:sldId id="677" r:id="rId30"/>
    <p:sldId id="678" r:id="rId31"/>
    <p:sldId id="679" r:id="rId32"/>
    <p:sldId id="312" r:id="rId33"/>
    <p:sldId id="700" r:id="rId34"/>
    <p:sldId id="680" r:id="rId35"/>
    <p:sldId id="681" r:id="rId36"/>
    <p:sldId id="682" r:id="rId37"/>
    <p:sldId id="321" r:id="rId38"/>
    <p:sldId id="683" r:id="rId39"/>
    <p:sldId id="548" r:id="rId40"/>
    <p:sldId id="685" r:id="rId41"/>
    <p:sldId id="687" r:id="rId42"/>
    <p:sldId id="689" r:id="rId43"/>
    <p:sldId id="688" r:id="rId44"/>
    <p:sldId id="692" r:id="rId45"/>
    <p:sldId id="693" r:id="rId46"/>
    <p:sldId id="426" r:id="rId47"/>
    <p:sldId id="703" r:id="rId48"/>
    <p:sldId id="69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41"/>
    <p:restoredTop sz="94658"/>
  </p:normalViewPr>
  <p:slideViewPr>
    <p:cSldViewPr snapToGrid="0">
      <p:cViewPr varScale="1">
        <p:scale>
          <a:sx n="120" d="100"/>
          <a:sy n="120" d="100"/>
        </p:scale>
        <p:origin x="1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54494-0A60-D44F-88DB-7630860B5584}" type="datetimeFigureOut">
              <a:rPr lang="en-US" smtClean="0"/>
              <a:t>10/11/26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58174-5069-DC4A-9EC1-0B5D2B58BC1F}" type="slidenum">
              <a:rPr lang="en-US" smtClean="0"/>
              <a:t>‹#›</a:t>
            </a:fld>
            <a:endParaRPr lang="en-US"/>
          </a:p>
        </p:txBody>
      </p:sp>
    </p:spTree>
    <p:extLst>
      <p:ext uri="{BB962C8B-B14F-4D97-AF65-F5344CB8AC3E}">
        <p14:creationId xmlns:p14="http://schemas.microsoft.com/office/powerpoint/2010/main" val="3162063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7">
            <a:extLst>
              <a:ext uri="{FF2B5EF4-FFF2-40B4-BE49-F238E27FC236}">
                <a16:creationId xmlns:a16="http://schemas.microsoft.com/office/drawing/2014/main" id="{ADFD24CA-9277-1FBD-5132-0D37F4A002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sym typeface="Arial" panose="020B0604020202020204" pitchFamily="34" charset="0"/>
              </a:defRPr>
            </a:lvl1pPr>
            <a:lvl2pPr marL="742950" indent="-285750">
              <a:defRPr sz="2400">
                <a:solidFill>
                  <a:srgbClr val="FFFFFF"/>
                </a:solidFill>
                <a:latin typeface="Arial" panose="020B0604020202020204" pitchFamily="34" charset="0"/>
                <a:sym typeface="Arial" panose="020B0604020202020204" pitchFamily="34" charset="0"/>
              </a:defRPr>
            </a:lvl2pPr>
            <a:lvl3pPr marL="1143000" indent="-228600">
              <a:defRPr sz="2400">
                <a:solidFill>
                  <a:srgbClr val="FFFFFF"/>
                </a:solidFill>
                <a:latin typeface="Arial" panose="020B0604020202020204" pitchFamily="34" charset="0"/>
                <a:sym typeface="Arial" panose="020B0604020202020204" pitchFamily="34" charset="0"/>
              </a:defRPr>
            </a:lvl3pPr>
            <a:lvl4pPr marL="1600200" indent="-228600">
              <a:defRPr sz="2400">
                <a:solidFill>
                  <a:srgbClr val="FFFFFF"/>
                </a:solidFill>
                <a:latin typeface="Arial" panose="020B0604020202020204" pitchFamily="34" charset="0"/>
                <a:sym typeface="Arial" panose="020B0604020202020204" pitchFamily="34" charset="0"/>
              </a:defRPr>
            </a:lvl4pPr>
            <a:lvl5pPr marL="2057400" indent="-228600">
              <a:defRPr sz="2400">
                <a:solidFill>
                  <a:srgbClr val="FFFFFF"/>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F8C547-DAD6-FB46-903C-F66C05C0510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359427" name="Rectangle 2">
            <a:extLst>
              <a:ext uri="{FF2B5EF4-FFF2-40B4-BE49-F238E27FC236}">
                <a16:creationId xmlns:a16="http://schemas.microsoft.com/office/drawing/2014/main" id="{28678FF6-926B-B08C-34CE-6DC27B877AF6}"/>
              </a:ext>
            </a:extLst>
          </p:cNvPr>
          <p:cNvSpPr>
            <a:spLocks noGrp="1" noRot="1" noChangeAspect="1" noChangeArrowheads="1" noTextEdit="1"/>
          </p:cNvSpPr>
          <p:nvPr>
            <p:ph type="sldImg"/>
          </p:nvPr>
        </p:nvSpPr>
        <p:spPr>
          <a:xfrm>
            <a:off x="457200" y="719138"/>
            <a:ext cx="6400800" cy="3600450"/>
          </a:xfrm>
          <a:ln/>
        </p:spPr>
      </p:sp>
      <p:sp>
        <p:nvSpPr>
          <p:cNvPr id="359428" name="Rectangle 3">
            <a:extLst>
              <a:ext uri="{FF2B5EF4-FFF2-40B4-BE49-F238E27FC236}">
                <a16:creationId xmlns:a16="http://schemas.microsoft.com/office/drawing/2014/main" id="{041D18A1-82F8-E4C0-F24B-B32B61E354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a:extLst>
              <a:ext uri="{FF2B5EF4-FFF2-40B4-BE49-F238E27FC236}">
                <a16:creationId xmlns:a16="http://schemas.microsoft.com/office/drawing/2014/main" id="{D6081F95-E23E-D55E-099D-F0814F2ED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sym typeface="Arial" panose="020B0604020202020204" pitchFamily="34" charset="0"/>
              </a:defRPr>
            </a:lvl1pPr>
            <a:lvl2pPr marL="742950" indent="-285750">
              <a:defRPr sz="2400">
                <a:solidFill>
                  <a:srgbClr val="FFFFFF"/>
                </a:solidFill>
                <a:latin typeface="Arial" panose="020B0604020202020204" pitchFamily="34" charset="0"/>
                <a:sym typeface="Arial" panose="020B0604020202020204" pitchFamily="34" charset="0"/>
              </a:defRPr>
            </a:lvl2pPr>
            <a:lvl3pPr marL="1143000" indent="-228600">
              <a:defRPr sz="2400">
                <a:solidFill>
                  <a:srgbClr val="FFFFFF"/>
                </a:solidFill>
                <a:latin typeface="Arial" panose="020B0604020202020204" pitchFamily="34" charset="0"/>
                <a:sym typeface="Arial" panose="020B0604020202020204" pitchFamily="34" charset="0"/>
              </a:defRPr>
            </a:lvl3pPr>
            <a:lvl4pPr marL="1600200" indent="-228600">
              <a:defRPr sz="2400">
                <a:solidFill>
                  <a:srgbClr val="FFFFFF"/>
                </a:solidFill>
                <a:latin typeface="Arial" panose="020B0604020202020204" pitchFamily="34" charset="0"/>
                <a:sym typeface="Arial" panose="020B0604020202020204" pitchFamily="34" charset="0"/>
              </a:defRPr>
            </a:lvl4pPr>
            <a:lvl5pPr marL="2057400" indent="-228600">
              <a:defRPr sz="2400">
                <a:solidFill>
                  <a:srgbClr val="FFFFFF"/>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0580FB7-8CAB-644D-831B-7062313210A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368643" name="Rectangle 2">
            <a:extLst>
              <a:ext uri="{FF2B5EF4-FFF2-40B4-BE49-F238E27FC236}">
                <a16:creationId xmlns:a16="http://schemas.microsoft.com/office/drawing/2014/main" id="{743B0A60-391C-2692-1425-4565CE8E58EB}"/>
              </a:ext>
            </a:extLst>
          </p:cNvPr>
          <p:cNvSpPr>
            <a:spLocks noGrp="1" noRot="1" noChangeAspect="1" noChangeArrowheads="1" noTextEdit="1"/>
          </p:cNvSpPr>
          <p:nvPr>
            <p:ph type="sldImg"/>
          </p:nvPr>
        </p:nvSpPr>
        <p:spPr>
          <a:xfrm>
            <a:off x="457200" y="719138"/>
            <a:ext cx="6400800" cy="3600450"/>
          </a:xfrm>
          <a:ln/>
        </p:spPr>
      </p:sp>
      <p:sp>
        <p:nvSpPr>
          <p:cNvPr id="368644" name="Rectangle 3">
            <a:extLst>
              <a:ext uri="{FF2B5EF4-FFF2-40B4-BE49-F238E27FC236}">
                <a16:creationId xmlns:a16="http://schemas.microsoft.com/office/drawing/2014/main" id="{DB8FEFDC-D747-1B0A-0774-F5F3E59469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58174-5069-DC4A-9EC1-0B5D2B58BC1F}" type="slidenum">
              <a:rPr lang="en-US" smtClean="0"/>
              <a:t>21</a:t>
            </a:fld>
            <a:endParaRPr lang="en-US"/>
          </a:p>
        </p:txBody>
      </p:sp>
    </p:spTree>
    <p:extLst>
      <p:ext uri="{BB962C8B-B14F-4D97-AF65-F5344CB8AC3E}">
        <p14:creationId xmlns:p14="http://schemas.microsoft.com/office/powerpoint/2010/main" val="1143070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7">
            <a:extLst>
              <a:ext uri="{FF2B5EF4-FFF2-40B4-BE49-F238E27FC236}">
                <a16:creationId xmlns:a16="http://schemas.microsoft.com/office/drawing/2014/main" id="{7154AF99-9644-58FA-CD95-3AD4B7073D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sym typeface="Arial" panose="020B0604020202020204" pitchFamily="34" charset="0"/>
              </a:defRPr>
            </a:lvl1pPr>
            <a:lvl2pPr marL="742950" indent="-285750">
              <a:defRPr sz="2400">
                <a:solidFill>
                  <a:srgbClr val="FFFFFF"/>
                </a:solidFill>
                <a:latin typeface="Arial" panose="020B0604020202020204" pitchFamily="34" charset="0"/>
                <a:sym typeface="Arial" panose="020B0604020202020204" pitchFamily="34" charset="0"/>
              </a:defRPr>
            </a:lvl2pPr>
            <a:lvl3pPr marL="1143000" indent="-228600">
              <a:defRPr sz="2400">
                <a:solidFill>
                  <a:srgbClr val="FFFFFF"/>
                </a:solidFill>
                <a:latin typeface="Arial" panose="020B0604020202020204" pitchFamily="34" charset="0"/>
                <a:sym typeface="Arial" panose="020B0604020202020204" pitchFamily="34" charset="0"/>
              </a:defRPr>
            </a:lvl3pPr>
            <a:lvl4pPr marL="1600200" indent="-228600">
              <a:defRPr sz="2400">
                <a:solidFill>
                  <a:srgbClr val="FFFFFF"/>
                </a:solidFill>
                <a:latin typeface="Arial" panose="020B0604020202020204" pitchFamily="34" charset="0"/>
                <a:sym typeface="Arial" panose="020B0604020202020204" pitchFamily="34" charset="0"/>
              </a:defRPr>
            </a:lvl4pPr>
            <a:lvl5pPr marL="2057400" indent="-228600">
              <a:defRPr sz="2400">
                <a:solidFill>
                  <a:srgbClr val="FFFFFF"/>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4F08C0-34CF-4343-8DF7-698DDB171AB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393219" name="Rectangle 2">
            <a:extLst>
              <a:ext uri="{FF2B5EF4-FFF2-40B4-BE49-F238E27FC236}">
                <a16:creationId xmlns:a16="http://schemas.microsoft.com/office/drawing/2014/main" id="{8AAADB1F-405D-6F7F-488B-B704C8DF3A88}"/>
              </a:ext>
            </a:extLst>
          </p:cNvPr>
          <p:cNvSpPr>
            <a:spLocks noGrp="1" noRot="1" noChangeAspect="1" noChangeArrowheads="1" noTextEdit="1"/>
          </p:cNvSpPr>
          <p:nvPr>
            <p:ph type="sldImg"/>
          </p:nvPr>
        </p:nvSpPr>
        <p:spPr>
          <a:xfrm>
            <a:off x="457200" y="719138"/>
            <a:ext cx="6400800" cy="3600450"/>
          </a:xfrm>
          <a:ln/>
        </p:spPr>
      </p:sp>
      <p:sp>
        <p:nvSpPr>
          <p:cNvPr id="393220" name="Rectangle 3">
            <a:extLst>
              <a:ext uri="{FF2B5EF4-FFF2-40B4-BE49-F238E27FC236}">
                <a16:creationId xmlns:a16="http://schemas.microsoft.com/office/drawing/2014/main" id="{A37455BB-FB95-4F83-1304-DF13737C4D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7">
            <a:extLst>
              <a:ext uri="{FF2B5EF4-FFF2-40B4-BE49-F238E27FC236}">
                <a16:creationId xmlns:a16="http://schemas.microsoft.com/office/drawing/2014/main" id="{4B3E7F6B-D8DF-8987-C0E4-75B39630F2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rgbClr val="FFFFFF"/>
                </a:solidFill>
                <a:latin typeface="Arial" panose="020B0604020202020204" pitchFamily="34" charset="0"/>
                <a:sym typeface="Arial" panose="020B0604020202020204" pitchFamily="34" charset="0"/>
              </a:defRPr>
            </a:lvl1pPr>
            <a:lvl2pPr marL="742950" indent="-285750">
              <a:defRPr sz="2400">
                <a:solidFill>
                  <a:srgbClr val="FFFFFF"/>
                </a:solidFill>
                <a:latin typeface="Arial" panose="020B0604020202020204" pitchFamily="34" charset="0"/>
                <a:sym typeface="Arial" panose="020B0604020202020204" pitchFamily="34" charset="0"/>
              </a:defRPr>
            </a:lvl2pPr>
            <a:lvl3pPr marL="1143000" indent="-228600">
              <a:defRPr sz="2400">
                <a:solidFill>
                  <a:srgbClr val="FFFFFF"/>
                </a:solidFill>
                <a:latin typeface="Arial" panose="020B0604020202020204" pitchFamily="34" charset="0"/>
                <a:sym typeface="Arial" panose="020B0604020202020204" pitchFamily="34" charset="0"/>
              </a:defRPr>
            </a:lvl3pPr>
            <a:lvl4pPr marL="1600200" indent="-228600">
              <a:defRPr sz="2400">
                <a:solidFill>
                  <a:srgbClr val="FFFFFF"/>
                </a:solidFill>
                <a:latin typeface="Arial" panose="020B0604020202020204" pitchFamily="34" charset="0"/>
                <a:sym typeface="Arial" panose="020B0604020202020204" pitchFamily="34" charset="0"/>
              </a:defRPr>
            </a:lvl4pPr>
            <a:lvl5pPr marL="2057400" indent="-228600">
              <a:defRPr sz="2400">
                <a:solidFill>
                  <a:srgbClr val="FFFFFF"/>
                </a:solidFill>
                <a:latin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2400">
                <a:solidFill>
                  <a:srgbClr val="FFFFFF"/>
                </a:solidFill>
                <a:latin typeface="Arial" panose="020B0604020202020204" pitchFamily="34" charset="0"/>
                <a:sym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5B72D69-4386-9547-BF2C-5B1DE793F0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395267" name="Rectangle 2">
            <a:extLst>
              <a:ext uri="{FF2B5EF4-FFF2-40B4-BE49-F238E27FC236}">
                <a16:creationId xmlns:a16="http://schemas.microsoft.com/office/drawing/2014/main" id="{2C465BC0-FF9D-BC58-9A2B-C63996606D1B}"/>
              </a:ext>
            </a:extLst>
          </p:cNvPr>
          <p:cNvSpPr>
            <a:spLocks noGrp="1" noRot="1" noChangeAspect="1" noChangeArrowheads="1" noTextEdit="1"/>
          </p:cNvSpPr>
          <p:nvPr>
            <p:ph type="sldImg"/>
          </p:nvPr>
        </p:nvSpPr>
        <p:spPr>
          <a:xfrm>
            <a:off x="457200" y="719138"/>
            <a:ext cx="6400800" cy="3600450"/>
          </a:xfrm>
          <a:ln/>
        </p:spPr>
      </p:sp>
      <p:sp>
        <p:nvSpPr>
          <p:cNvPr id="395268" name="Rectangle 3">
            <a:extLst>
              <a:ext uri="{FF2B5EF4-FFF2-40B4-BE49-F238E27FC236}">
                <a16:creationId xmlns:a16="http://schemas.microsoft.com/office/drawing/2014/main" id="{0E3E674A-8D9E-47B3-1B2B-F76CA00149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77" indent="0" algn="ctr">
              <a:buNone/>
              <a:defRPr sz="2000"/>
            </a:lvl2pPr>
            <a:lvl3pPr marL="914353" indent="0" algn="ctr">
              <a:buNone/>
              <a:defRPr sz="1800"/>
            </a:lvl3pPr>
            <a:lvl4pPr marL="1371530" indent="0" algn="ctr">
              <a:buNone/>
              <a:defRPr sz="1600"/>
            </a:lvl4pPr>
            <a:lvl5pPr marL="1828706" indent="0" algn="ctr">
              <a:buNone/>
              <a:defRPr sz="1600"/>
            </a:lvl5pPr>
            <a:lvl6pPr marL="2285883" indent="0" algn="ctr">
              <a:buNone/>
              <a:defRPr sz="1600"/>
            </a:lvl6pPr>
            <a:lvl7pPr marL="2743060" indent="0" algn="ctr">
              <a:buNone/>
              <a:defRPr sz="1600"/>
            </a:lvl7pPr>
            <a:lvl8pPr marL="3200236" indent="0" algn="ctr">
              <a:buNone/>
              <a:defRPr sz="1600"/>
            </a:lvl8pPr>
            <a:lvl9pPr marL="365741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A69CC0-CAA2-389D-2E81-6EF0371F8CB6}"/>
              </a:ext>
            </a:extLst>
          </p:cNvPr>
          <p:cNvSpPr>
            <a:spLocks noGrp="1"/>
          </p:cNvSpPr>
          <p:nvPr>
            <p:ph type="dt" sz="half" idx="10"/>
          </p:nvPr>
        </p:nvSpPr>
        <p:spPr/>
        <p:txBody>
          <a:bodyPr/>
          <a:lstStyle>
            <a:lvl1pPr>
              <a:defRPr/>
            </a:lvl1pPr>
          </a:lstStyle>
          <a:p>
            <a:pPr>
              <a:defRPr/>
            </a:pPr>
            <a:fld id="{F118092E-3D23-4F43-82BB-34748993F6E8}" type="datetimeFigureOut">
              <a:rPr lang="en-US"/>
              <a:pPr>
                <a:defRPr/>
              </a:pPr>
              <a:t>10/11/26</a:t>
            </a:fld>
            <a:endParaRPr lang="en-US"/>
          </a:p>
        </p:txBody>
      </p:sp>
      <p:sp>
        <p:nvSpPr>
          <p:cNvPr id="5" name="Footer Placeholder 4">
            <a:extLst>
              <a:ext uri="{FF2B5EF4-FFF2-40B4-BE49-F238E27FC236}">
                <a16:creationId xmlns:a16="http://schemas.microsoft.com/office/drawing/2014/main" id="{BD3AC011-1B8E-6802-45FD-EDEED7B0280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62BBB00-3EA4-6E28-6845-21FBD4CE0A3A}"/>
              </a:ext>
            </a:extLst>
          </p:cNvPr>
          <p:cNvSpPr>
            <a:spLocks noGrp="1"/>
          </p:cNvSpPr>
          <p:nvPr>
            <p:ph type="sldNum" sz="quarter" idx="12"/>
          </p:nvPr>
        </p:nvSpPr>
        <p:spPr/>
        <p:txBody>
          <a:bodyPr/>
          <a:lstStyle>
            <a:lvl1pPr>
              <a:defRPr/>
            </a:lvl1pPr>
          </a:lstStyle>
          <a:p>
            <a:pPr>
              <a:defRPr/>
            </a:pPr>
            <a:fld id="{DA6A52BB-55C8-F049-9B52-BA71E9E5AE26}" type="slidenum">
              <a:rPr lang="en-US"/>
              <a:pPr>
                <a:defRPr/>
              </a:pPr>
              <a:t>‹#›</a:t>
            </a:fld>
            <a:endParaRPr lang="en-US"/>
          </a:p>
        </p:txBody>
      </p:sp>
    </p:spTree>
    <p:extLst>
      <p:ext uri="{BB962C8B-B14F-4D97-AF65-F5344CB8AC3E}">
        <p14:creationId xmlns:p14="http://schemas.microsoft.com/office/powerpoint/2010/main" val="694279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A9039A-8098-08DB-16EC-82650C91ECF3}"/>
              </a:ext>
            </a:extLst>
          </p:cNvPr>
          <p:cNvSpPr>
            <a:spLocks noGrp="1"/>
          </p:cNvSpPr>
          <p:nvPr>
            <p:ph type="dt" sz="half" idx="10"/>
          </p:nvPr>
        </p:nvSpPr>
        <p:spPr/>
        <p:txBody>
          <a:bodyPr/>
          <a:lstStyle>
            <a:lvl1pPr>
              <a:defRPr/>
            </a:lvl1pPr>
          </a:lstStyle>
          <a:p>
            <a:pPr>
              <a:defRPr/>
            </a:pPr>
            <a:fld id="{A9EBFBEC-E958-DD41-9A88-8DDEE1F439C6}" type="datetimeFigureOut">
              <a:rPr lang="en-US"/>
              <a:pPr>
                <a:defRPr/>
              </a:pPr>
              <a:t>10/11/26</a:t>
            </a:fld>
            <a:endParaRPr lang="en-US"/>
          </a:p>
        </p:txBody>
      </p:sp>
      <p:sp>
        <p:nvSpPr>
          <p:cNvPr id="5" name="Footer Placeholder 4">
            <a:extLst>
              <a:ext uri="{FF2B5EF4-FFF2-40B4-BE49-F238E27FC236}">
                <a16:creationId xmlns:a16="http://schemas.microsoft.com/office/drawing/2014/main" id="{1E39D431-8F4D-9B32-9471-1B5768D473D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13FD0F2-BB61-764B-427B-A81803B30198}"/>
              </a:ext>
            </a:extLst>
          </p:cNvPr>
          <p:cNvSpPr>
            <a:spLocks noGrp="1"/>
          </p:cNvSpPr>
          <p:nvPr>
            <p:ph type="sldNum" sz="quarter" idx="12"/>
          </p:nvPr>
        </p:nvSpPr>
        <p:spPr/>
        <p:txBody>
          <a:bodyPr/>
          <a:lstStyle>
            <a:lvl1pPr>
              <a:defRPr/>
            </a:lvl1pPr>
          </a:lstStyle>
          <a:p>
            <a:pPr>
              <a:defRPr/>
            </a:pPr>
            <a:fld id="{35AE55B6-1EC2-364F-A69C-FCBE50D510A4}" type="slidenum">
              <a:rPr lang="en-US"/>
              <a:pPr>
                <a:defRPr/>
              </a:pPr>
              <a:t>‹#›</a:t>
            </a:fld>
            <a:endParaRPr lang="en-US"/>
          </a:p>
        </p:txBody>
      </p:sp>
    </p:spTree>
    <p:extLst>
      <p:ext uri="{BB962C8B-B14F-4D97-AF65-F5344CB8AC3E}">
        <p14:creationId xmlns:p14="http://schemas.microsoft.com/office/powerpoint/2010/main" val="2927472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77" indent="0">
              <a:buNone/>
              <a:defRPr sz="2000">
                <a:solidFill>
                  <a:schemeClr val="tx1">
                    <a:tint val="75000"/>
                  </a:schemeClr>
                </a:solidFill>
              </a:defRPr>
            </a:lvl2pPr>
            <a:lvl3pPr marL="914353" indent="0">
              <a:buNone/>
              <a:defRPr sz="1800">
                <a:solidFill>
                  <a:schemeClr val="tx1">
                    <a:tint val="75000"/>
                  </a:schemeClr>
                </a:solidFill>
              </a:defRPr>
            </a:lvl3pPr>
            <a:lvl4pPr marL="1371530" indent="0">
              <a:buNone/>
              <a:defRPr sz="1600">
                <a:solidFill>
                  <a:schemeClr val="tx1">
                    <a:tint val="75000"/>
                  </a:schemeClr>
                </a:solidFill>
              </a:defRPr>
            </a:lvl4pPr>
            <a:lvl5pPr marL="1828706" indent="0">
              <a:buNone/>
              <a:defRPr sz="1600">
                <a:solidFill>
                  <a:schemeClr val="tx1">
                    <a:tint val="75000"/>
                  </a:schemeClr>
                </a:solidFill>
              </a:defRPr>
            </a:lvl5pPr>
            <a:lvl6pPr marL="2285883" indent="0">
              <a:buNone/>
              <a:defRPr sz="1600">
                <a:solidFill>
                  <a:schemeClr val="tx1">
                    <a:tint val="75000"/>
                  </a:schemeClr>
                </a:solidFill>
              </a:defRPr>
            </a:lvl6pPr>
            <a:lvl7pPr marL="2743060" indent="0">
              <a:buNone/>
              <a:defRPr sz="1600">
                <a:solidFill>
                  <a:schemeClr val="tx1">
                    <a:tint val="75000"/>
                  </a:schemeClr>
                </a:solidFill>
              </a:defRPr>
            </a:lvl7pPr>
            <a:lvl8pPr marL="3200236" indent="0">
              <a:buNone/>
              <a:defRPr sz="1600">
                <a:solidFill>
                  <a:schemeClr val="tx1">
                    <a:tint val="75000"/>
                  </a:schemeClr>
                </a:solidFill>
              </a:defRPr>
            </a:lvl8pPr>
            <a:lvl9pPr marL="365741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96F897-1DCB-C8DC-59E7-A46EBF9956E6}"/>
              </a:ext>
            </a:extLst>
          </p:cNvPr>
          <p:cNvSpPr>
            <a:spLocks noGrp="1"/>
          </p:cNvSpPr>
          <p:nvPr>
            <p:ph type="dt" sz="half" idx="10"/>
          </p:nvPr>
        </p:nvSpPr>
        <p:spPr/>
        <p:txBody>
          <a:bodyPr/>
          <a:lstStyle>
            <a:lvl1pPr>
              <a:defRPr/>
            </a:lvl1pPr>
          </a:lstStyle>
          <a:p>
            <a:pPr>
              <a:defRPr/>
            </a:pPr>
            <a:fld id="{42F24C67-476D-DE4D-A468-E8CAA751A6DD}" type="datetimeFigureOut">
              <a:rPr lang="en-US"/>
              <a:pPr>
                <a:defRPr/>
              </a:pPr>
              <a:t>10/11/26</a:t>
            </a:fld>
            <a:endParaRPr lang="en-US"/>
          </a:p>
        </p:txBody>
      </p:sp>
      <p:sp>
        <p:nvSpPr>
          <p:cNvPr id="5" name="Footer Placeholder 4">
            <a:extLst>
              <a:ext uri="{FF2B5EF4-FFF2-40B4-BE49-F238E27FC236}">
                <a16:creationId xmlns:a16="http://schemas.microsoft.com/office/drawing/2014/main" id="{3C682891-5F71-5654-C494-586288219BD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5805C37-81BB-2631-4E6F-1FD8FCB4D731}"/>
              </a:ext>
            </a:extLst>
          </p:cNvPr>
          <p:cNvSpPr>
            <a:spLocks noGrp="1"/>
          </p:cNvSpPr>
          <p:nvPr>
            <p:ph type="sldNum" sz="quarter" idx="12"/>
          </p:nvPr>
        </p:nvSpPr>
        <p:spPr/>
        <p:txBody>
          <a:bodyPr/>
          <a:lstStyle>
            <a:lvl1pPr>
              <a:defRPr/>
            </a:lvl1pPr>
          </a:lstStyle>
          <a:p>
            <a:pPr>
              <a:defRPr/>
            </a:pPr>
            <a:fld id="{4522F63D-AC65-794F-BF98-BF52F47A6C26}" type="slidenum">
              <a:rPr lang="en-US"/>
              <a:pPr>
                <a:defRPr/>
              </a:pPr>
              <a:t>‹#›</a:t>
            </a:fld>
            <a:endParaRPr lang="en-US"/>
          </a:p>
        </p:txBody>
      </p:sp>
    </p:spTree>
    <p:extLst>
      <p:ext uri="{BB962C8B-B14F-4D97-AF65-F5344CB8AC3E}">
        <p14:creationId xmlns:p14="http://schemas.microsoft.com/office/powerpoint/2010/main" val="1146463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A93D8A2-7C2E-AB94-C037-5FE551C45D50}"/>
              </a:ext>
            </a:extLst>
          </p:cNvPr>
          <p:cNvSpPr>
            <a:spLocks noGrp="1"/>
          </p:cNvSpPr>
          <p:nvPr>
            <p:ph type="dt" sz="half" idx="10"/>
          </p:nvPr>
        </p:nvSpPr>
        <p:spPr/>
        <p:txBody>
          <a:bodyPr/>
          <a:lstStyle>
            <a:lvl1pPr>
              <a:defRPr/>
            </a:lvl1pPr>
          </a:lstStyle>
          <a:p>
            <a:pPr>
              <a:defRPr/>
            </a:pPr>
            <a:fld id="{CCE86329-8011-224D-A75C-301171F15F17}" type="datetimeFigureOut">
              <a:rPr lang="en-US"/>
              <a:pPr>
                <a:defRPr/>
              </a:pPr>
              <a:t>10/11/26</a:t>
            </a:fld>
            <a:endParaRPr lang="en-US"/>
          </a:p>
        </p:txBody>
      </p:sp>
      <p:sp>
        <p:nvSpPr>
          <p:cNvPr id="6" name="Footer Placeholder 4">
            <a:extLst>
              <a:ext uri="{FF2B5EF4-FFF2-40B4-BE49-F238E27FC236}">
                <a16:creationId xmlns:a16="http://schemas.microsoft.com/office/drawing/2014/main" id="{66FC4E5E-37A2-0B19-A9E7-A4AA6DFE661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116E819-3EE8-D171-0D0F-532C78FB5C09}"/>
              </a:ext>
            </a:extLst>
          </p:cNvPr>
          <p:cNvSpPr>
            <a:spLocks noGrp="1"/>
          </p:cNvSpPr>
          <p:nvPr>
            <p:ph type="sldNum" sz="quarter" idx="12"/>
          </p:nvPr>
        </p:nvSpPr>
        <p:spPr/>
        <p:txBody>
          <a:bodyPr/>
          <a:lstStyle>
            <a:lvl1pPr>
              <a:defRPr/>
            </a:lvl1pPr>
          </a:lstStyle>
          <a:p>
            <a:pPr>
              <a:defRPr/>
            </a:pPr>
            <a:fld id="{5924E272-0730-664B-B81A-2A3009499574}" type="slidenum">
              <a:rPr lang="en-US"/>
              <a:pPr>
                <a:defRPr/>
              </a:pPr>
              <a:t>‹#›</a:t>
            </a:fld>
            <a:endParaRPr lang="en-US"/>
          </a:p>
        </p:txBody>
      </p:sp>
    </p:spTree>
    <p:extLst>
      <p:ext uri="{BB962C8B-B14F-4D97-AF65-F5344CB8AC3E}">
        <p14:creationId xmlns:p14="http://schemas.microsoft.com/office/powerpoint/2010/main" val="20924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0B37F0C-4C66-8B86-C214-4A25A993FC0C}"/>
              </a:ext>
            </a:extLst>
          </p:cNvPr>
          <p:cNvSpPr>
            <a:spLocks noGrp="1"/>
          </p:cNvSpPr>
          <p:nvPr>
            <p:ph type="dt" sz="half" idx="10"/>
          </p:nvPr>
        </p:nvSpPr>
        <p:spPr/>
        <p:txBody>
          <a:bodyPr/>
          <a:lstStyle>
            <a:lvl1pPr>
              <a:defRPr/>
            </a:lvl1pPr>
          </a:lstStyle>
          <a:p>
            <a:pPr>
              <a:defRPr/>
            </a:pPr>
            <a:fld id="{43EE5124-1BAC-454E-A475-2286FADFC18D}" type="datetimeFigureOut">
              <a:rPr lang="en-US"/>
              <a:pPr>
                <a:defRPr/>
              </a:pPr>
              <a:t>10/11/26</a:t>
            </a:fld>
            <a:endParaRPr lang="en-US"/>
          </a:p>
        </p:txBody>
      </p:sp>
      <p:sp>
        <p:nvSpPr>
          <p:cNvPr id="8" name="Footer Placeholder 4">
            <a:extLst>
              <a:ext uri="{FF2B5EF4-FFF2-40B4-BE49-F238E27FC236}">
                <a16:creationId xmlns:a16="http://schemas.microsoft.com/office/drawing/2014/main" id="{945872AA-B925-F366-23E4-A79833F8E20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C08EC2A-A846-9C07-6065-AC4DA34E5664}"/>
              </a:ext>
            </a:extLst>
          </p:cNvPr>
          <p:cNvSpPr>
            <a:spLocks noGrp="1"/>
          </p:cNvSpPr>
          <p:nvPr>
            <p:ph type="sldNum" sz="quarter" idx="12"/>
          </p:nvPr>
        </p:nvSpPr>
        <p:spPr/>
        <p:txBody>
          <a:bodyPr/>
          <a:lstStyle>
            <a:lvl1pPr>
              <a:defRPr/>
            </a:lvl1pPr>
          </a:lstStyle>
          <a:p>
            <a:pPr>
              <a:defRPr/>
            </a:pPr>
            <a:fld id="{B6F6F5E9-5F51-8D4E-9381-F04721980B82}" type="slidenum">
              <a:rPr lang="en-US"/>
              <a:pPr>
                <a:defRPr/>
              </a:pPr>
              <a:t>‹#›</a:t>
            </a:fld>
            <a:endParaRPr lang="en-US"/>
          </a:p>
        </p:txBody>
      </p:sp>
    </p:spTree>
    <p:extLst>
      <p:ext uri="{BB962C8B-B14F-4D97-AF65-F5344CB8AC3E}">
        <p14:creationId xmlns:p14="http://schemas.microsoft.com/office/powerpoint/2010/main" val="3664942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31B1A62-4C06-970D-3976-287BB6DFD133}"/>
              </a:ext>
            </a:extLst>
          </p:cNvPr>
          <p:cNvSpPr>
            <a:spLocks noGrp="1"/>
          </p:cNvSpPr>
          <p:nvPr>
            <p:ph type="dt" sz="half" idx="10"/>
          </p:nvPr>
        </p:nvSpPr>
        <p:spPr/>
        <p:txBody>
          <a:bodyPr/>
          <a:lstStyle>
            <a:lvl1pPr>
              <a:defRPr/>
            </a:lvl1pPr>
          </a:lstStyle>
          <a:p>
            <a:pPr>
              <a:defRPr/>
            </a:pPr>
            <a:fld id="{E392972A-5501-DA4B-9A61-17C35B2E3504}" type="datetimeFigureOut">
              <a:rPr lang="en-US"/>
              <a:pPr>
                <a:defRPr/>
              </a:pPr>
              <a:t>10/11/26</a:t>
            </a:fld>
            <a:endParaRPr lang="en-US"/>
          </a:p>
        </p:txBody>
      </p:sp>
      <p:sp>
        <p:nvSpPr>
          <p:cNvPr id="4" name="Footer Placeholder 4">
            <a:extLst>
              <a:ext uri="{FF2B5EF4-FFF2-40B4-BE49-F238E27FC236}">
                <a16:creationId xmlns:a16="http://schemas.microsoft.com/office/drawing/2014/main" id="{777EF728-8D96-4A1C-14D8-844C1393DF3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A991FD5-AC7C-C3EE-8D69-D730F52C8D47}"/>
              </a:ext>
            </a:extLst>
          </p:cNvPr>
          <p:cNvSpPr>
            <a:spLocks noGrp="1"/>
          </p:cNvSpPr>
          <p:nvPr>
            <p:ph type="sldNum" sz="quarter" idx="12"/>
          </p:nvPr>
        </p:nvSpPr>
        <p:spPr/>
        <p:txBody>
          <a:bodyPr/>
          <a:lstStyle>
            <a:lvl1pPr>
              <a:defRPr/>
            </a:lvl1pPr>
          </a:lstStyle>
          <a:p>
            <a:pPr>
              <a:defRPr/>
            </a:pPr>
            <a:fld id="{935552BF-A1E1-524D-958E-AE78CC860695}" type="slidenum">
              <a:rPr lang="en-US"/>
              <a:pPr>
                <a:defRPr/>
              </a:pPr>
              <a:t>‹#›</a:t>
            </a:fld>
            <a:endParaRPr lang="en-US"/>
          </a:p>
        </p:txBody>
      </p:sp>
    </p:spTree>
    <p:extLst>
      <p:ext uri="{BB962C8B-B14F-4D97-AF65-F5344CB8AC3E}">
        <p14:creationId xmlns:p14="http://schemas.microsoft.com/office/powerpoint/2010/main" val="3767366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9C027A-C295-3292-0C56-CBE93654B0B8}"/>
              </a:ext>
            </a:extLst>
          </p:cNvPr>
          <p:cNvSpPr>
            <a:spLocks noGrp="1"/>
          </p:cNvSpPr>
          <p:nvPr>
            <p:ph type="dt" sz="half" idx="10"/>
          </p:nvPr>
        </p:nvSpPr>
        <p:spPr/>
        <p:txBody>
          <a:bodyPr/>
          <a:lstStyle>
            <a:lvl1pPr>
              <a:defRPr/>
            </a:lvl1pPr>
          </a:lstStyle>
          <a:p>
            <a:pPr>
              <a:defRPr/>
            </a:pPr>
            <a:fld id="{019AA81B-08DF-F944-B26F-49EB36A5D68B}" type="datetimeFigureOut">
              <a:rPr lang="en-US"/>
              <a:pPr>
                <a:defRPr/>
              </a:pPr>
              <a:t>10/11/26</a:t>
            </a:fld>
            <a:endParaRPr lang="en-US"/>
          </a:p>
        </p:txBody>
      </p:sp>
      <p:sp>
        <p:nvSpPr>
          <p:cNvPr id="3" name="Footer Placeholder 4">
            <a:extLst>
              <a:ext uri="{FF2B5EF4-FFF2-40B4-BE49-F238E27FC236}">
                <a16:creationId xmlns:a16="http://schemas.microsoft.com/office/drawing/2014/main" id="{4EC13523-6613-031A-E6FB-BF20D869A22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FFE46E4-55A8-F356-D2C0-B975D7FEC063}"/>
              </a:ext>
            </a:extLst>
          </p:cNvPr>
          <p:cNvSpPr>
            <a:spLocks noGrp="1"/>
          </p:cNvSpPr>
          <p:nvPr>
            <p:ph type="sldNum" sz="quarter" idx="12"/>
          </p:nvPr>
        </p:nvSpPr>
        <p:spPr/>
        <p:txBody>
          <a:bodyPr/>
          <a:lstStyle>
            <a:lvl1pPr>
              <a:defRPr/>
            </a:lvl1pPr>
          </a:lstStyle>
          <a:p>
            <a:pPr>
              <a:defRPr/>
            </a:pPr>
            <a:fld id="{21F1AFDE-CD0C-C74B-8854-F02067B8056F}" type="slidenum">
              <a:rPr lang="en-US"/>
              <a:pPr>
                <a:defRPr/>
              </a:pPr>
              <a:t>‹#›</a:t>
            </a:fld>
            <a:endParaRPr lang="en-US"/>
          </a:p>
        </p:txBody>
      </p:sp>
    </p:spTree>
    <p:extLst>
      <p:ext uri="{BB962C8B-B14F-4D97-AF65-F5344CB8AC3E}">
        <p14:creationId xmlns:p14="http://schemas.microsoft.com/office/powerpoint/2010/main" val="2752624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7" indent="0">
              <a:buNone/>
              <a:defRPr sz="1400"/>
            </a:lvl2pPr>
            <a:lvl3pPr marL="914353" indent="0">
              <a:buNone/>
              <a:defRPr sz="1200"/>
            </a:lvl3pPr>
            <a:lvl4pPr marL="1371530" indent="0">
              <a:buNone/>
              <a:defRPr sz="1000"/>
            </a:lvl4pPr>
            <a:lvl5pPr marL="1828706" indent="0">
              <a:buNone/>
              <a:defRPr sz="1000"/>
            </a:lvl5pPr>
            <a:lvl6pPr marL="2285883" indent="0">
              <a:buNone/>
              <a:defRPr sz="1000"/>
            </a:lvl6pPr>
            <a:lvl7pPr marL="2743060" indent="0">
              <a:buNone/>
              <a:defRPr sz="1000"/>
            </a:lvl7pPr>
            <a:lvl8pPr marL="3200236" indent="0">
              <a:buNone/>
              <a:defRPr sz="1000"/>
            </a:lvl8pPr>
            <a:lvl9pPr marL="3657413"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A85F2CB-4E37-9F2E-BECD-487037EF23E4}"/>
              </a:ext>
            </a:extLst>
          </p:cNvPr>
          <p:cNvSpPr>
            <a:spLocks noGrp="1"/>
          </p:cNvSpPr>
          <p:nvPr>
            <p:ph type="dt" sz="half" idx="10"/>
          </p:nvPr>
        </p:nvSpPr>
        <p:spPr/>
        <p:txBody>
          <a:bodyPr/>
          <a:lstStyle>
            <a:lvl1pPr>
              <a:defRPr/>
            </a:lvl1pPr>
          </a:lstStyle>
          <a:p>
            <a:pPr>
              <a:defRPr/>
            </a:pPr>
            <a:fld id="{1F9C31D7-B0BC-7C44-925F-415BE5A2A1CC}" type="datetimeFigureOut">
              <a:rPr lang="en-US"/>
              <a:pPr>
                <a:defRPr/>
              </a:pPr>
              <a:t>10/11/26</a:t>
            </a:fld>
            <a:endParaRPr lang="en-US"/>
          </a:p>
        </p:txBody>
      </p:sp>
      <p:sp>
        <p:nvSpPr>
          <p:cNvPr id="6" name="Footer Placeholder 4">
            <a:extLst>
              <a:ext uri="{FF2B5EF4-FFF2-40B4-BE49-F238E27FC236}">
                <a16:creationId xmlns:a16="http://schemas.microsoft.com/office/drawing/2014/main" id="{F463322E-4431-D389-D362-733BA0E0341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72A3356-214C-D740-0643-4B2E5180892E}"/>
              </a:ext>
            </a:extLst>
          </p:cNvPr>
          <p:cNvSpPr>
            <a:spLocks noGrp="1"/>
          </p:cNvSpPr>
          <p:nvPr>
            <p:ph type="sldNum" sz="quarter" idx="12"/>
          </p:nvPr>
        </p:nvSpPr>
        <p:spPr/>
        <p:txBody>
          <a:bodyPr/>
          <a:lstStyle>
            <a:lvl1pPr>
              <a:defRPr/>
            </a:lvl1pPr>
          </a:lstStyle>
          <a:p>
            <a:pPr>
              <a:defRPr/>
            </a:pPr>
            <a:fld id="{DD29CA99-AC13-C047-8905-29DB01AAB9F7}" type="slidenum">
              <a:rPr lang="en-US"/>
              <a:pPr>
                <a:defRPr/>
              </a:pPr>
              <a:t>‹#›</a:t>
            </a:fld>
            <a:endParaRPr lang="en-US"/>
          </a:p>
        </p:txBody>
      </p:sp>
    </p:spTree>
    <p:extLst>
      <p:ext uri="{BB962C8B-B14F-4D97-AF65-F5344CB8AC3E}">
        <p14:creationId xmlns:p14="http://schemas.microsoft.com/office/powerpoint/2010/main" val="107694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7" indent="0">
              <a:buNone/>
              <a:defRPr sz="1400"/>
            </a:lvl2pPr>
            <a:lvl3pPr marL="914353" indent="0">
              <a:buNone/>
              <a:defRPr sz="1200"/>
            </a:lvl3pPr>
            <a:lvl4pPr marL="1371530" indent="0">
              <a:buNone/>
              <a:defRPr sz="1000"/>
            </a:lvl4pPr>
            <a:lvl5pPr marL="1828706" indent="0">
              <a:buNone/>
              <a:defRPr sz="1000"/>
            </a:lvl5pPr>
            <a:lvl6pPr marL="2285883" indent="0">
              <a:buNone/>
              <a:defRPr sz="1000"/>
            </a:lvl6pPr>
            <a:lvl7pPr marL="2743060" indent="0">
              <a:buNone/>
              <a:defRPr sz="1000"/>
            </a:lvl7pPr>
            <a:lvl8pPr marL="3200236" indent="0">
              <a:buNone/>
              <a:defRPr sz="1000"/>
            </a:lvl8pPr>
            <a:lvl9pPr marL="3657413"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2EA2C38E-4691-AE8B-93AD-F77F883B9772}"/>
              </a:ext>
            </a:extLst>
          </p:cNvPr>
          <p:cNvSpPr>
            <a:spLocks noGrp="1"/>
          </p:cNvSpPr>
          <p:nvPr>
            <p:ph type="dt" sz="half" idx="10"/>
          </p:nvPr>
        </p:nvSpPr>
        <p:spPr/>
        <p:txBody>
          <a:bodyPr/>
          <a:lstStyle>
            <a:lvl1pPr>
              <a:defRPr/>
            </a:lvl1pPr>
          </a:lstStyle>
          <a:p>
            <a:pPr>
              <a:defRPr/>
            </a:pPr>
            <a:fld id="{39F05DB8-0552-C84B-A712-C3F5D0A7064A}" type="datetimeFigureOut">
              <a:rPr lang="en-US"/>
              <a:pPr>
                <a:defRPr/>
              </a:pPr>
              <a:t>10/11/26</a:t>
            </a:fld>
            <a:endParaRPr lang="en-US"/>
          </a:p>
        </p:txBody>
      </p:sp>
      <p:sp>
        <p:nvSpPr>
          <p:cNvPr id="6" name="Footer Placeholder 4">
            <a:extLst>
              <a:ext uri="{FF2B5EF4-FFF2-40B4-BE49-F238E27FC236}">
                <a16:creationId xmlns:a16="http://schemas.microsoft.com/office/drawing/2014/main" id="{EA5ADB09-C6BF-1C75-EDBF-53B2AFAA804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4E9D84F-1A31-557E-B403-0457B7737A95}"/>
              </a:ext>
            </a:extLst>
          </p:cNvPr>
          <p:cNvSpPr>
            <a:spLocks noGrp="1"/>
          </p:cNvSpPr>
          <p:nvPr>
            <p:ph type="sldNum" sz="quarter" idx="12"/>
          </p:nvPr>
        </p:nvSpPr>
        <p:spPr/>
        <p:txBody>
          <a:bodyPr/>
          <a:lstStyle>
            <a:lvl1pPr>
              <a:defRPr/>
            </a:lvl1pPr>
          </a:lstStyle>
          <a:p>
            <a:pPr>
              <a:defRPr/>
            </a:pPr>
            <a:fld id="{CC3825BA-ACF4-D745-8F9D-B10BB9166F08}" type="slidenum">
              <a:rPr lang="en-US"/>
              <a:pPr>
                <a:defRPr/>
              </a:pPr>
              <a:t>‹#›</a:t>
            </a:fld>
            <a:endParaRPr lang="en-US"/>
          </a:p>
        </p:txBody>
      </p:sp>
    </p:spTree>
    <p:extLst>
      <p:ext uri="{BB962C8B-B14F-4D97-AF65-F5344CB8AC3E}">
        <p14:creationId xmlns:p14="http://schemas.microsoft.com/office/powerpoint/2010/main" val="833512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9A8B3-AB63-FD28-FC49-29B85B9B2177}"/>
              </a:ext>
            </a:extLst>
          </p:cNvPr>
          <p:cNvSpPr>
            <a:spLocks noGrp="1"/>
          </p:cNvSpPr>
          <p:nvPr>
            <p:ph type="dt" sz="half" idx="10"/>
          </p:nvPr>
        </p:nvSpPr>
        <p:spPr/>
        <p:txBody>
          <a:bodyPr/>
          <a:lstStyle>
            <a:lvl1pPr>
              <a:defRPr/>
            </a:lvl1pPr>
          </a:lstStyle>
          <a:p>
            <a:pPr>
              <a:defRPr/>
            </a:pPr>
            <a:fld id="{AD21F33D-976B-5144-AE86-C639738CBDE1}" type="datetimeFigureOut">
              <a:rPr lang="en-US"/>
              <a:pPr>
                <a:defRPr/>
              </a:pPr>
              <a:t>10/11/26</a:t>
            </a:fld>
            <a:endParaRPr lang="en-US"/>
          </a:p>
        </p:txBody>
      </p:sp>
      <p:sp>
        <p:nvSpPr>
          <p:cNvPr id="5" name="Footer Placeholder 4">
            <a:extLst>
              <a:ext uri="{FF2B5EF4-FFF2-40B4-BE49-F238E27FC236}">
                <a16:creationId xmlns:a16="http://schemas.microsoft.com/office/drawing/2014/main" id="{D6F82622-7C1A-10B0-4549-883451BC2B1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8677FF6-217B-4981-730C-63B077D028AF}"/>
              </a:ext>
            </a:extLst>
          </p:cNvPr>
          <p:cNvSpPr>
            <a:spLocks noGrp="1"/>
          </p:cNvSpPr>
          <p:nvPr>
            <p:ph type="sldNum" sz="quarter" idx="12"/>
          </p:nvPr>
        </p:nvSpPr>
        <p:spPr/>
        <p:txBody>
          <a:bodyPr/>
          <a:lstStyle>
            <a:lvl1pPr>
              <a:defRPr/>
            </a:lvl1pPr>
          </a:lstStyle>
          <a:p>
            <a:pPr>
              <a:defRPr/>
            </a:pPr>
            <a:fld id="{FB9722E0-BDB1-2343-9223-05B6671883B4}" type="slidenum">
              <a:rPr lang="en-US"/>
              <a:pPr>
                <a:defRPr/>
              </a:pPr>
              <a:t>‹#›</a:t>
            </a:fld>
            <a:endParaRPr lang="en-US"/>
          </a:p>
        </p:txBody>
      </p:sp>
    </p:spTree>
    <p:extLst>
      <p:ext uri="{BB962C8B-B14F-4D97-AF65-F5344CB8AC3E}">
        <p14:creationId xmlns:p14="http://schemas.microsoft.com/office/powerpoint/2010/main" val="102746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1E4EF3-8DE9-4673-3158-F9DB1630D4E7}"/>
              </a:ext>
            </a:extLst>
          </p:cNvPr>
          <p:cNvSpPr>
            <a:spLocks noGrp="1"/>
          </p:cNvSpPr>
          <p:nvPr>
            <p:ph type="dt" sz="half" idx="10"/>
          </p:nvPr>
        </p:nvSpPr>
        <p:spPr/>
        <p:txBody>
          <a:bodyPr/>
          <a:lstStyle>
            <a:lvl1pPr>
              <a:defRPr/>
            </a:lvl1pPr>
          </a:lstStyle>
          <a:p>
            <a:pPr>
              <a:defRPr/>
            </a:pPr>
            <a:fld id="{F10C6FFC-014C-3E49-8170-E806D3486099}" type="datetimeFigureOut">
              <a:rPr lang="en-US"/>
              <a:pPr>
                <a:defRPr/>
              </a:pPr>
              <a:t>10/11/26</a:t>
            </a:fld>
            <a:endParaRPr lang="en-US"/>
          </a:p>
        </p:txBody>
      </p:sp>
      <p:sp>
        <p:nvSpPr>
          <p:cNvPr id="5" name="Footer Placeholder 4">
            <a:extLst>
              <a:ext uri="{FF2B5EF4-FFF2-40B4-BE49-F238E27FC236}">
                <a16:creationId xmlns:a16="http://schemas.microsoft.com/office/drawing/2014/main" id="{93FE9540-09EB-2002-747D-B68585E1E0E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4217C1E-F13A-9549-BEFE-D2F0BE8E8C54}"/>
              </a:ext>
            </a:extLst>
          </p:cNvPr>
          <p:cNvSpPr>
            <a:spLocks noGrp="1"/>
          </p:cNvSpPr>
          <p:nvPr>
            <p:ph type="sldNum" sz="quarter" idx="12"/>
          </p:nvPr>
        </p:nvSpPr>
        <p:spPr/>
        <p:txBody>
          <a:bodyPr/>
          <a:lstStyle>
            <a:lvl1pPr>
              <a:defRPr/>
            </a:lvl1pPr>
          </a:lstStyle>
          <a:p>
            <a:pPr>
              <a:defRPr/>
            </a:pPr>
            <a:fld id="{4A223CDB-2462-9740-B0E1-CECFD6E7B382}" type="slidenum">
              <a:rPr lang="en-US"/>
              <a:pPr>
                <a:defRPr/>
              </a:pPr>
              <a:t>‹#›</a:t>
            </a:fld>
            <a:endParaRPr lang="en-US"/>
          </a:p>
        </p:txBody>
      </p:sp>
    </p:spTree>
    <p:extLst>
      <p:ext uri="{BB962C8B-B14F-4D97-AF65-F5344CB8AC3E}">
        <p14:creationId xmlns:p14="http://schemas.microsoft.com/office/powerpoint/2010/main" val="424876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tIns="0" rIns="18288">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599"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18" indent="0" algn="r">
              <a:buNone/>
              <a:defRPr>
                <a:solidFill>
                  <a:schemeClr val="tx1"/>
                </a:solidFill>
              </a:defRPr>
            </a:lvl1pPr>
            <a:lvl2pPr marL="457177" indent="0" algn="ctr">
              <a:buNone/>
            </a:lvl2pPr>
            <a:lvl3pPr marL="914353" indent="0" algn="ctr">
              <a:buNone/>
            </a:lvl3pPr>
            <a:lvl4pPr marL="1371530" indent="0" algn="ctr">
              <a:buNone/>
            </a:lvl4pPr>
            <a:lvl5pPr marL="1828706" indent="0" algn="ctr">
              <a:buNone/>
            </a:lvl5pPr>
            <a:lvl6pPr marL="2285883" indent="0" algn="ctr">
              <a:buNone/>
            </a:lvl6pPr>
            <a:lvl7pPr marL="2743060" indent="0" algn="ctr">
              <a:buNone/>
            </a:lvl7pPr>
            <a:lvl8pPr marL="3200236" indent="0" algn="ctr">
              <a:buNone/>
            </a:lvl8pPr>
            <a:lvl9pPr marL="3657413" indent="0" algn="ctr">
              <a:buNone/>
            </a:lvl9pPr>
          </a:lstStyle>
          <a:p>
            <a:r>
              <a:rPr lang="en-US"/>
              <a:t>Click to edit Master subtitle style</a:t>
            </a:r>
          </a:p>
        </p:txBody>
      </p:sp>
      <p:sp>
        <p:nvSpPr>
          <p:cNvPr id="2" name="Date Placeholder 29">
            <a:extLst>
              <a:ext uri="{FF2B5EF4-FFF2-40B4-BE49-F238E27FC236}">
                <a16:creationId xmlns:a16="http://schemas.microsoft.com/office/drawing/2014/main" id="{803834C6-0BFD-D5BC-88FC-BC46A0DC811B}"/>
              </a:ext>
            </a:extLst>
          </p:cNvPr>
          <p:cNvSpPr>
            <a:spLocks noGrp="1"/>
          </p:cNvSpPr>
          <p:nvPr>
            <p:ph type="dt" sz="half" idx="10"/>
          </p:nvPr>
        </p:nvSpPr>
        <p:spPr/>
        <p:txBody>
          <a:bodyPr/>
          <a:lstStyle>
            <a:lvl1pPr>
              <a:defRPr/>
            </a:lvl1pPr>
          </a:lstStyle>
          <a:p>
            <a:pPr>
              <a:defRPr/>
            </a:pPr>
            <a:endParaRPr lang="en-US"/>
          </a:p>
        </p:txBody>
      </p:sp>
      <p:sp>
        <p:nvSpPr>
          <p:cNvPr id="3" name="Footer Placeholder 18">
            <a:extLst>
              <a:ext uri="{FF2B5EF4-FFF2-40B4-BE49-F238E27FC236}">
                <a16:creationId xmlns:a16="http://schemas.microsoft.com/office/drawing/2014/main" id="{D99D3271-C5BB-8E9B-8837-8E888D7D4E5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6">
            <a:extLst>
              <a:ext uri="{FF2B5EF4-FFF2-40B4-BE49-F238E27FC236}">
                <a16:creationId xmlns:a16="http://schemas.microsoft.com/office/drawing/2014/main" id="{2E979FDB-0554-6D73-97B1-F385DFED655A}"/>
              </a:ext>
            </a:extLst>
          </p:cNvPr>
          <p:cNvSpPr>
            <a:spLocks noGrp="1"/>
          </p:cNvSpPr>
          <p:nvPr>
            <p:ph type="sldNum" sz="quarter" idx="12"/>
          </p:nvPr>
        </p:nvSpPr>
        <p:spPr/>
        <p:txBody>
          <a:bodyPr/>
          <a:lstStyle>
            <a:lvl1pPr>
              <a:defRPr/>
            </a:lvl1pPr>
          </a:lstStyle>
          <a:p>
            <a:pPr>
              <a:defRPr/>
            </a:pPr>
            <a:fld id="{84A38816-E218-634D-A5FF-9007A5E1C743}" type="slidenum">
              <a:rPr lang="en-US"/>
              <a:pPr>
                <a:defRPr/>
              </a:pPr>
              <a:t>‹#›</a:t>
            </a:fld>
            <a:endParaRPr lang="en-US"/>
          </a:p>
        </p:txBody>
      </p:sp>
    </p:spTree>
    <p:extLst>
      <p:ext uri="{BB962C8B-B14F-4D97-AF65-F5344CB8AC3E}">
        <p14:creationId xmlns:p14="http://schemas.microsoft.com/office/powerpoint/2010/main" val="66620883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0D85D-6320-2057-6745-15150983F03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97103A1-7541-7132-6F2A-1B9AF50163F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70A465E-84B2-F92F-C639-AA9755103A10}"/>
              </a:ext>
            </a:extLst>
          </p:cNvPr>
          <p:cNvSpPr>
            <a:spLocks noGrp="1"/>
          </p:cNvSpPr>
          <p:nvPr>
            <p:ph type="sldNum" sz="quarter" idx="12"/>
          </p:nvPr>
        </p:nvSpPr>
        <p:spPr/>
        <p:txBody>
          <a:bodyPr/>
          <a:lstStyle>
            <a:lvl1pPr>
              <a:defRPr/>
            </a:lvl1pPr>
          </a:lstStyle>
          <a:p>
            <a:pPr>
              <a:defRPr/>
            </a:pPr>
            <a:fld id="{E22CACA7-AFC5-044B-9100-95F7248CCE09}" type="slidenum">
              <a:rPr lang="en-US"/>
              <a:pPr>
                <a:defRPr/>
              </a:pPr>
              <a:t>‹#›</a:t>
            </a:fld>
            <a:endParaRPr lang="en-US"/>
          </a:p>
        </p:txBody>
      </p:sp>
    </p:spTree>
    <p:extLst>
      <p:ext uri="{BB962C8B-B14F-4D97-AF65-F5344CB8AC3E}">
        <p14:creationId xmlns:p14="http://schemas.microsoft.com/office/powerpoint/2010/main" val="465744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599"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AC8CB5CA-391B-D2DB-3F25-836B23D231F1}"/>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778A1F82-A84D-8D80-D259-6B3B13CA86C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1C42F65-03EA-1130-DDFF-45182D47907D}"/>
              </a:ext>
            </a:extLst>
          </p:cNvPr>
          <p:cNvSpPr>
            <a:spLocks noGrp="1"/>
          </p:cNvSpPr>
          <p:nvPr>
            <p:ph type="sldNum" sz="quarter" idx="12"/>
          </p:nvPr>
        </p:nvSpPr>
        <p:spPr/>
        <p:txBody>
          <a:bodyPr/>
          <a:lstStyle>
            <a:lvl1pPr>
              <a:defRPr/>
            </a:lvl1pPr>
          </a:lstStyle>
          <a:p>
            <a:pPr>
              <a:defRPr/>
            </a:pPr>
            <a:fld id="{DCD42166-21E3-3944-9091-79E9E4B98CB7}" type="slidenum">
              <a:rPr lang="en-US"/>
              <a:pPr>
                <a:defRPr/>
              </a:pPr>
              <a:t>‹#›</a:t>
            </a:fld>
            <a:endParaRPr lang="en-US"/>
          </a:p>
        </p:txBody>
      </p:sp>
    </p:spTree>
    <p:extLst>
      <p:ext uri="{BB962C8B-B14F-4D97-AF65-F5344CB8AC3E}">
        <p14:creationId xmlns:p14="http://schemas.microsoft.com/office/powerpoint/2010/main" val="34893456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9EB287-0FC3-7D5A-BB87-47FBCF5D044A}"/>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168410A7-468E-3224-981C-74092CC300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DE4349A-2CFC-4A4E-91DF-364D02420DA6}"/>
              </a:ext>
            </a:extLst>
          </p:cNvPr>
          <p:cNvSpPr>
            <a:spLocks noGrp="1"/>
          </p:cNvSpPr>
          <p:nvPr>
            <p:ph type="sldNum" sz="quarter" idx="12"/>
          </p:nvPr>
        </p:nvSpPr>
        <p:spPr/>
        <p:txBody>
          <a:bodyPr/>
          <a:lstStyle>
            <a:lvl1pPr>
              <a:defRPr/>
            </a:lvl1pPr>
          </a:lstStyle>
          <a:p>
            <a:pPr>
              <a:defRPr/>
            </a:pPr>
            <a:fld id="{2AD7C701-DAFD-B74B-9AA8-C4F9092FC497}" type="slidenum">
              <a:rPr lang="en-US"/>
              <a:pPr>
                <a:defRPr/>
              </a:pPr>
              <a:t>‹#›</a:t>
            </a:fld>
            <a:endParaRPr lang="en-US"/>
          </a:p>
        </p:txBody>
      </p:sp>
    </p:spTree>
    <p:extLst>
      <p:ext uri="{BB962C8B-B14F-4D97-AF65-F5344CB8AC3E}">
        <p14:creationId xmlns:p14="http://schemas.microsoft.com/office/powerpoint/2010/main" val="3873995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9" y="1859759"/>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1"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9"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B44E7C-51FA-62F6-A9A5-CBA6F3B41D92}"/>
              </a:ext>
            </a:extLst>
          </p:cNvPr>
          <p:cNvSpPr>
            <a:spLocks noGrp="1"/>
          </p:cNvSpPr>
          <p:nvPr>
            <p:ph type="dt" sz="half"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E6E71762-0F21-F7C5-2B2C-4F75E478DC1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D0076186-5890-CF4B-3CAF-90F57F8FCF86}"/>
              </a:ext>
            </a:extLst>
          </p:cNvPr>
          <p:cNvSpPr>
            <a:spLocks noGrp="1"/>
          </p:cNvSpPr>
          <p:nvPr>
            <p:ph type="sldNum" sz="quarter" idx="12"/>
          </p:nvPr>
        </p:nvSpPr>
        <p:spPr/>
        <p:txBody>
          <a:bodyPr/>
          <a:lstStyle>
            <a:lvl1pPr>
              <a:defRPr/>
            </a:lvl1pPr>
          </a:lstStyle>
          <a:p>
            <a:pPr>
              <a:defRPr/>
            </a:pPr>
            <a:fld id="{B5A879B6-4AE2-3641-AC8A-00A0DC24DA0B}" type="slidenum">
              <a:rPr lang="en-US"/>
              <a:pPr>
                <a:defRPr/>
              </a:pPr>
              <a:t>‹#›</a:t>
            </a:fld>
            <a:endParaRPr lang="en-US"/>
          </a:p>
        </p:txBody>
      </p:sp>
    </p:spTree>
    <p:extLst>
      <p:ext uri="{BB962C8B-B14F-4D97-AF65-F5344CB8AC3E}">
        <p14:creationId xmlns:p14="http://schemas.microsoft.com/office/powerpoint/2010/main" val="785161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B29791AA-82E1-0833-69E3-82465BA0E57D}"/>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3B60C4CB-5B90-6F43-C7CC-77A663A9669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C8BEB96C-2127-13F5-3F0E-6FD7A4BB6EAD}"/>
              </a:ext>
            </a:extLst>
          </p:cNvPr>
          <p:cNvSpPr>
            <a:spLocks noGrp="1"/>
          </p:cNvSpPr>
          <p:nvPr>
            <p:ph type="sldNum" sz="quarter" idx="12"/>
          </p:nvPr>
        </p:nvSpPr>
        <p:spPr/>
        <p:txBody>
          <a:bodyPr/>
          <a:lstStyle>
            <a:lvl1pPr>
              <a:defRPr/>
            </a:lvl1pPr>
          </a:lstStyle>
          <a:p>
            <a:pPr>
              <a:defRPr/>
            </a:pPr>
            <a:fld id="{E9755B10-9D36-C942-BFBB-0425A483DEA6}" type="slidenum">
              <a:rPr lang="en-US"/>
              <a:pPr>
                <a:defRPr/>
              </a:pPr>
              <a:t>‹#›</a:t>
            </a:fld>
            <a:endParaRPr lang="en-US"/>
          </a:p>
        </p:txBody>
      </p:sp>
    </p:spTree>
    <p:extLst>
      <p:ext uri="{BB962C8B-B14F-4D97-AF65-F5344CB8AC3E}">
        <p14:creationId xmlns:p14="http://schemas.microsoft.com/office/powerpoint/2010/main" val="3281468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E51F04-5313-0371-A6E0-46745E7A012C}"/>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ED104D7E-3395-F386-9D5F-3FDD130853A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541E2951-9EA8-6045-ED57-35C27442FD5C}"/>
              </a:ext>
            </a:extLst>
          </p:cNvPr>
          <p:cNvSpPr>
            <a:spLocks noGrp="1"/>
          </p:cNvSpPr>
          <p:nvPr>
            <p:ph type="sldNum" sz="quarter" idx="12"/>
          </p:nvPr>
        </p:nvSpPr>
        <p:spPr/>
        <p:txBody>
          <a:bodyPr/>
          <a:lstStyle>
            <a:lvl1pPr>
              <a:defRPr/>
            </a:lvl1pPr>
          </a:lstStyle>
          <a:p>
            <a:pPr>
              <a:defRPr/>
            </a:pPr>
            <a:fld id="{F09F8046-0C57-2C4D-8616-0A555524F2A2}" type="slidenum">
              <a:rPr lang="en-US"/>
              <a:pPr>
                <a:defRPr/>
              </a:pPr>
              <a:t>‹#›</a:t>
            </a:fld>
            <a:endParaRPr lang="en-US"/>
          </a:p>
        </p:txBody>
      </p:sp>
    </p:spTree>
    <p:extLst>
      <p:ext uri="{BB962C8B-B14F-4D97-AF65-F5344CB8AC3E}">
        <p14:creationId xmlns:p14="http://schemas.microsoft.com/office/powerpoint/2010/main" val="2665622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914401"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4" y="1676400"/>
            <a:ext cx="6815667"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258055-E7EE-59B3-82F5-12F213AD1709}"/>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0FCA9A6C-D777-BCB0-0936-832FED00D1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288A3848-B308-76D8-7A6C-31DDBEC561BB}"/>
              </a:ext>
            </a:extLst>
          </p:cNvPr>
          <p:cNvSpPr>
            <a:spLocks noGrp="1"/>
          </p:cNvSpPr>
          <p:nvPr>
            <p:ph type="sldNum" sz="quarter" idx="12"/>
          </p:nvPr>
        </p:nvSpPr>
        <p:spPr/>
        <p:txBody>
          <a:bodyPr/>
          <a:lstStyle>
            <a:lvl1pPr>
              <a:defRPr/>
            </a:lvl1pPr>
          </a:lstStyle>
          <a:p>
            <a:pPr>
              <a:defRPr/>
            </a:pPr>
            <a:fld id="{18542C2C-0D7F-AC42-B7AD-6BC49A39EEF6}" type="slidenum">
              <a:rPr lang="en-US"/>
              <a:pPr>
                <a:defRPr/>
              </a:pPr>
              <a:t>‹#›</a:t>
            </a:fld>
            <a:endParaRPr lang="en-US"/>
          </a:p>
        </p:txBody>
      </p:sp>
    </p:spTree>
    <p:extLst>
      <p:ext uri="{BB962C8B-B14F-4D97-AF65-F5344CB8AC3E}">
        <p14:creationId xmlns:p14="http://schemas.microsoft.com/office/powerpoint/2010/main" val="4198565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a:extLst>
              <a:ext uri="{FF2B5EF4-FFF2-40B4-BE49-F238E27FC236}">
                <a16:creationId xmlns:a16="http://schemas.microsoft.com/office/drawing/2014/main" id="{5A277CEB-F46A-BB2A-1003-C40602704658}"/>
              </a:ext>
            </a:extLst>
          </p:cNvPr>
          <p:cNvSpPr/>
          <p:nvPr/>
        </p:nvSpPr>
        <p:spPr>
          <a:xfrm rot="420000" flipV="1">
            <a:off x="4221381" y="1108398"/>
            <a:ext cx="7009591" cy="4114354"/>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sz="2400">
              <a:sym typeface="Arial" charset="0"/>
            </a:endParaRPr>
          </a:p>
        </p:txBody>
      </p:sp>
      <p:sp>
        <p:nvSpPr>
          <p:cNvPr id="6" name="Right Triangle 5">
            <a:extLst>
              <a:ext uri="{FF2B5EF4-FFF2-40B4-BE49-F238E27FC236}">
                <a16:creationId xmlns:a16="http://schemas.microsoft.com/office/drawing/2014/main" id="{E4ACB0B0-7CB5-8AD9-32BE-71702A8CA60A}"/>
              </a:ext>
            </a:extLst>
          </p:cNvPr>
          <p:cNvSpPr/>
          <p:nvPr/>
        </p:nvSpPr>
        <p:spPr>
          <a:xfrm rot="420000" flipV="1">
            <a:off x="10671767" y="5360045"/>
            <a:ext cx="207609" cy="15515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sz="2400">
              <a:sym typeface="Arial" charset="0"/>
            </a:endParaRPr>
          </a:p>
        </p:txBody>
      </p:sp>
      <p:sp>
        <p:nvSpPr>
          <p:cNvPr id="7" name="Freeform 9">
            <a:extLst>
              <a:ext uri="{FF2B5EF4-FFF2-40B4-BE49-F238E27FC236}">
                <a16:creationId xmlns:a16="http://schemas.microsoft.com/office/drawing/2014/main" id="{7CE2CBA2-4699-3204-2473-80042A7BF74F}"/>
              </a:ext>
            </a:extLst>
          </p:cNvPr>
          <p:cNvSpPr>
            <a:spLocks/>
          </p:cNvSpPr>
          <p:nvPr/>
        </p:nvSpPr>
        <p:spPr bwMode="auto">
          <a:xfrm flipV="1">
            <a:off x="-12278" y="5816576"/>
            <a:ext cx="12216556" cy="104142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91437" tIns="45719" rIns="91437" bIns="45719"/>
          <a:lstStyle/>
          <a:p>
            <a:pPr eaLnBrk="1" hangingPunct="1">
              <a:defRPr/>
            </a:pPr>
            <a:endParaRPr lang="en-US" sz="2400">
              <a:solidFill>
                <a:schemeClr val="tx1"/>
              </a:solidFill>
              <a:latin typeface="+mn-lt"/>
              <a:sym typeface="Arial" charset="0"/>
            </a:endParaRPr>
          </a:p>
        </p:txBody>
      </p:sp>
      <p:sp>
        <p:nvSpPr>
          <p:cNvPr id="8" name="Freeform 10">
            <a:extLst>
              <a:ext uri="{FF2B5EF4-FFF2-40B4-BE49-F238E27FC236}">
                <a16:creationId xmlns:a16="http://schemas.microsoft.com/office/drawing/2014/main" id="{701B7D05-745F-9118-DA9E-34026C249EFA}"/>
              </a:ext>
            </a:extLst>
          </p:cNvPr>
          <p:cNvSpPr>
            <a:spLocks/>
          </p:cNvSpPr>
          <p:nvPr/>
        </p:nvSpPr>
        <p:spPr bwMode="auto">
          <a:xfrm flipV="1">
            <a:off x="5842070" y="6219527"/>
            <a:ext cx="6349930" cy="638473"/>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91437" tIns="45719" rIns="91437" bIns="45719"/>
          <a:lstStyle/>
          <a:p>
            <a:pPr eaLnBrk="1" hangingPunct="1">
              <a:defRPr/>
            </a:pPr>
            <a:endParaRPr lang="en-US" sz="2400">
              <a:solidFill>
                <a:schemeClr val="tx1"/>
              </a:solidFill>
              <a:latin typeface="+mn-lt"/>
              <a:sym typeface="Arial" charset="0"/>
            </a:endParaRPr>
          </a:p>
        </p:txBody>
      </p:sp>
      <p:sp>
        <p:nvSpPr>
          <p:cNvPr id="2" name="Title 1"/>
          <p:cNvSpPr>
            <a:spLocks noGrp="1"/>
          </p:cNvSpPr>
          <p:nvPr>
            <p:ph type="title"/>
          </p:nvPr>
        </p:nvSpPr>
        <p:spPr>
          <a:xfrm>
            <a:off x="812800" y="1176998"/>
            <a:ext cx="2950464"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a:extLst>
              <a:ext uri="{FF2B5EF4-FFF2-40B4-BE49-F238E27FC236}">
                <a16:creationId xmlns:a16="http://schemas.microsoft.com/office/drawing/2014/main" id="{EA851E26-E3EA-CF67-618F-97EE35D05B78}"/>
              </a:ext>
            </a:extLst>
          </p:cNvPr>
          <p:cNvSpPr>
            <a:spLocks noGrp="1"/>
          </p:cNvSpPr>
          <p:nvPr>
            <p:ph type="dt" sz="half" idx="10"/>
          </p:nvPr>
        </p:nvSpPr>
        <p:spPr/>
        <p:txBody>
          <a:bodyPr/>
          <a:lstStyle>
            <a:lvl1pPr>
              <a:defRPr/>
            </a:lvl1pPr>
          </a:lstStyle>
          <a:p>
            <a:pPr>
              <a:defRPr/>
            </a:pPr>
            <a:endParaRPr lang="en-US"/>
          </a:p>
        </p:txBody>
      </p:sp>
      <p:sp>
        <p:nvSpPr>
          <p:cNvPr id="10" name="Footer Placeholder 5">
            <a:extLst>
              <a:ext uri="{FF2B5EF4-FFF2-40B4-BE49-F238E27FC236}">
                <a16:creationId xmlns:a16="http://schemas.microsoft.com/office/drawing/2014/main" id="{EF2F3757-3BCE-7FF4-FD01-AD7833F69538}"/>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6">
            <a:extLst>
              <a:ext uri="{FF2B5EF4-FFF2-40B4-BE49-F238E27FC236}">
                <a16:creationId xmlns:a16="http://schemas.microsoft.com/office/drawing/2014/main" id="{81D0D93C-C71C-47E9-65EA-A38090F1D314}"/>
              </a:ext>
            </a:extLst>
          </p:cNvPr>
          <p:cNvSpPr>
            <a:spLocks noGrp="1"/>
          </p:cNvSpPr>
          <p:nvPr>
            <p:ph type="sldNum" sz="quarter" idx="12"/>
          </p:nvPr>
        </p:nvSpPr>
        <p:spPr>
          <a:xfrm>
            <a:off x="10769991" y="6356821"/>
            <a:ext cx="812577" cy="365001"/>
          </a:xfrm>
        </p:spPr>
        <p:txBody>
          <a:bodyPr/>
          <a:lstStyle>
            <a:lvl1pPr>
              <a:defRPr/>
            </a:lvl1pPr>
          </a:lstStyle>
          <a:p>
            <a:pPr>
              <a:defRPr/>
            </a:pPr>
            <a:fld id="{D2277A49-797F-3241-A892-7229B6DF185D}" type="slidenum">
              <a:rPr lang="en-US"/>
              <a:pPr>
                <a:defRPr/>
              </a:pPr>
              <a:t>‹#›</a:t>
            </a:fld>
            <a:endParaRPr lang="en-US"/>
          </a:p>
        </p:txBody>
      </p:sp>
    </p:spTree>
    <p:extLst>
      <p:ext uri="{BB962C8B-B14F-4D97-AF65-F5344CB8AC3E}">
        <p14:creationId xmlns:p14="http://schemas.microsoft.com/office/powerpoint/2010/main" val="1213845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B83793-B98B-4FAB-D271-7F82EE00BEE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776372E1-5E2A-1281-F0E0-F2F9EB83071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3D87D14-20B6-5441-3464-AF5FA145F97F}"/>
              </a:ext>
            </a:extLst>
          </p:cNvPr>
          <p:cNvSpPr>
            <a:spLocks noGrp="1"/>
          </p:cNvSpPr>
          <p:nvPr>
            <p:ph type="sldNum" sz="quarter" idx="12"/>
          </p:nvPr>
        </p:nvSpPr>
        <p:spPr/>
        <p:txBody>
          <a:bodyPr/>
          <a:lstStyle>
            <a:lvl1pPr>
              <a:defRPr/>
            </a:lvl1pPr>
          </a:lstStyle>
          <a:p>
            <a:pPr>
              <a:defRPr/>
            </a:pPr>
            <a:fld id="{C1C690CB-281B-7D45-BB08-35E0DDB102FF}" type="slidenum">
              <a:rPr lang="en-US"/>
              <a:pPr>
                <a:defRPr/>
              </a:pPr>
              <a:t>‹#›</a:t>
            </a:fld>
            <a:endParaRPr lang="en-US"/>
          </a:p>
        </p:txBody>
      </p:sp>
    </p:spTree>
    <p:extLst>
      <p:ext uri="{BB962C8B-B14F-4D97-AF65-F5344CB8AC3E}">
        <p14:creationId xmlns:p14="http://schemas.microsoft.com/office/powerpoint/2010/main" val="938067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914403"/>
            <a:ext cx="27432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3"/>
            <a:ext cx="80264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B2A49-4392-1667-E1FF-B7CDE88447D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7A4902EE-3539-ABA4-7140-AE0A7F2320B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AF5DF8-70D4-12F3-B4F0-3B6EF6BBA850}"/>
              </a:ext>
            </a:extLst>
          </p:cNvPr>
          <p:cNvSpPr>
            <a:spLocks noGrp="1"/>
          </p:cNvSpPr>
          <p:nvPr>
            <p:ph type="sldNum" sz="quarter" idx="12"/>
          </p:nvPr>
        </p:nvSpPr>
        <p:spPr/>
        <p:txBody>
          <a:bodyPr/>
          <a:lstStyle>
            <a:lvl1pPr>
              <a:defRPr/>
            </a:lvl1pPr>
          </a:lstStyle>
          <a:p>
            <a:pPr>
              <a:defRPr/>
            </a:pPr>
            <a:fld id="{2FC127C6-B271-4F42-A8B2-6E3DB673809B}" type="slidenum">
              <a:rPr lang="en-US"/>
              <a:pPr>
                <a:defRPr/>
              </a:pPr>
              <a:t>‹#›</a:t>
            </a:fld>
            <a:endParaRPr lang="en-US"/>
          </a:p>
        </p:txBody>
      </p:sp>
    </p:spTree>
    <p:extLst>
      <p:ext uri="{BB962C8B-B14F-4D97-AF65-F5344CB8AC3E}">
        <p14:creationId xmlns:p14="http://schemas.microsoft.com/office/powerpoint/2010/main" val="2231786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CF6B1066-C51A-17B5-CB00-CAB84524BA3E}"/>
              </a:ext>
            </a:extLst>
          </p:cNvPr>
          <p:cNvSpPr>
            <a:spLocks noGrp="1" noChangeArrowheads="1"/>
          </p:cNvSpPr>
          <p:nvPr>
            <p:ph type="title"/>
          </p:nvPr>
        </p:nvSpPr>
        <p:spPr bwMode="auto">
          <a:xfrm>
            <a:off x="838249" y="365001"/>
            <a:ext cx="10515502" cy="132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D9498B05-947A-817C-3F0A-A367CE9D069F}"/>
              </a:ext>
            </a:extLst>
          </p:cNvPr>
          <p:cNvSpPr>
            <a:spLocks noGrp="1" noChangeArrowheads="1"/>
          </p:cNvSpPr>
          <p:nvPr>
            <p:ph type="body" idx="1"/>
          </p:nvPr>
        </p:nvSpPr>
        <p:spPr bwMode="auto">
          <a:xfrm>
            <a:off x="838249" y="1826122"/>
            <a:ext cx="10515502" cy="4350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DA8F50E-A6BB-F2A9-D355-0ED78B37DD5A}"/>
              </a:ext>
            </a:extLst>
          </p:cNvPr>
          <p:cNvSpPr>
            <a:spLocks noGrp="1"/>
          </p:cNvSpPr>
          <p:nvPr>
            <p:ph type="dt" sz="half" idx="2"/>
          </p:nvPr>
        </p:nvSpPr>
        <p:spPr>
          <a:xfrm>
            <a:off x="838249" y="6356821"/>
            <a:ext cx="2743563" cy="365001"/>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sym typeface="Arial" charset="0"/>
              </a:defRPr>
            </a:lvl1pPr>
          </a:lstStyle>
          <a:p>
            <a:pPr>
              <a:defRPr/>
            </a:pPr>
            <a:fld id="{7A433F3A-C2A4-124A-9B9C-D36EF0342809}" type="datetimeFigureOut">
              <a:rPr lang="en-US"/>
              <a:pPr>
                <a:defRPr/>
              </a:pPr>
              <a:t>10/11/26</a:t>
            </a:fld>
            <a:endParaRPr lang="en-US"/>
          </a:p>
        </p:txBody>
      </p:sp>
      <p:sp>
        <p:nvSpPr>
          <p:cNvPr id="5" name="Footer Placeholder 4">
            <a:extLst>
              <a:ext uri="{FF2B5EF4-FFF2-40B4-BE49-F238E27FC236}">
                <a16:creationId xmlns:a16="http://schemas.microsoft.com/office/drawing/2014/main" id="{B26211C8-C1EB-628B-C483-A10A3789CDDF}"/>
              </a:ext>
            </a:extLst>
          </p:cNvPr>
          <p:cNvSpPr>
            <a:spLocks noGrp="1"/>
          </p:cNvSpPr>
          <p:nvPr>
            <p:ph type="ftr" sz="quarter" idx="3"/>
          </p:nvPr>
        </p:nvSpPr>
        <p:spPr>
          <a:xfrm>
            <a:off x="4038328" y="6356821"/>
            <a:ext cx="4115344" cy="365001"/>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sym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9EEAFE9-DFDB-32E7-43D8-DDCBE6E33F8D}"/>
              </a:ext>
            </a:extLst>
          </p:cNvPr>
          <p:cNvSpPr>
            <a:spLocks noGrp="1"/>
          </p:cNvSpPr>
          <p:nvPr>
            <p:ph type="sldNum" sz="quarter" idx="4"/>
          </p:nvPr>
        </p:nvSpPr>
        <p:spPr>
          <a:xfrm>
            <a:off x="8610188" y="6356821"/>
            <a:ext cx="2743563" cy="365001"/>
          </a:xfrm>
          <a:prstGeom prst="rect">
            <a:avLst/>
          </a:prstGeom>
        </p:spPr>
        <p:txBody>
          <a:bodyPr vert="horz" lIns="91440" tIns="45720" rIns="91440" bIns="45720" rtlCol="0" anchor="ctr"/>
          <a:lstStyle>
            <a:lvl1pPr algn="r" eaLnBrk="1" hangingPunct="1">
              <a:defRPr sz="1200">
                <a:solidFill>
                  <a:schemeClr val="tx1">
                    <a:tint val="75000"/>
                  </a:schemeClr>
                </a:solidFill>
                <a:latin typeface="Arial" charset="0"/>
                <a:sym typeface="Arial" charset="0"/>
              </a:defRPr>
            </a:lvl1pPr>
          </a:lstStyle>
          <a:p>
            <a:pPr>
              <a:defRPr/>
            </a:pPr>
            <a:fld id="{66D4B036-219F-684C-BA79-7CE6A31EFE14}" type="slidenum">
              <a:rPr lang="en-US"/>
              <a:pPr>
                <a:defRPr/>
              </a:pPr>
              <a:t>‹#›</a:t>
            </a:fld>
            <a:endParaRPr lang="en-US"/>
          </a:p>
        </p:txBody>
      </p:sp>
    </p:spTree>
    <p:extLst>
      <p:ext uri="{BB962C8B-B14F-4D97-AF65-F5344CB8AC3E}">
        <p14:creationId xmlns:p14="http://schemas.microsoft.com/office/powerpoint/2010/main" val="3284305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145" rtl="0" eaLnBrk="0" fontAlgn="base" hangingPunct="0">
        <a:lnSpc>
          <a:spcPct val="90000"/>
        </a:lnSpc>
        <a:spcBef>
          <a:spcPct val="0"/>
        </a:spcBef>
        <a:spcAft>
          <a:spcPct val="0"/>
        </a:spcAft>
        <a:defRPr sz="4359" kern="1200">
          <a:solidFill>
            <a:schemeClr val="tx1"/>
          </a:solidFill>
          <a:latin typeface="+mj-lt"/>
          <a:ea typeface="+mj-ea"/>
          <a:cs typeface="+mj-cs"/>
        </a:defRPr>
      </a:lvl1pPr>
      <a:lvl2pPr algn="l" defTabSz="914145" rtl="0" eaLnBrk="0" fontAlgn="base" hangingPunct="0">
        <a:lnSpc>
          <a:spcPct val="90000"/>
        </a:lnSpc>
        <a:spcBef>
          <a:spcPct val="0"/>
        </a:spcBef>
        <a:spcAft>
          <a:spcPct val="0"/>
        </a:spcAft>
        <a:defRPr sz="4359">
          <a:solidFill>
            <a:schemeClr val="tx1"/>
          </a:solidFill>
          <a:latin typeface="Calibri Light" panose="020F0302020204030204" pitchFamily="34" charset="0"/>
        </a:defRPr>
      </a:lvl2pPr>
      <a:lvl3pPr algn="l" defTabSz="914145" rtl="0" eaLnBrk="0" fontAlgn="base" hangingPunct="0">
        <a:lnSpc>
          <a:spcPct val="90000"/>
        </a:lnSpc>
        <a:spcBef>
          <a:spcPct val="0"/>
        </a:spcBef>
        <a:spcAft>
          <a:spcPct val="0"/>
        </a:spcAft>
        <a:defRPr sz="4359">
          <a:solidFill>
            <a:schemeClr val="tx1"/>
          </a:solidFill>
          <a:latin typeface="Calibri Light" panose="020F0302020204030204" pitchFamily="34" charset="0"/>
        </a:defRPr>
      </a:lvl3pPr>
      <a:lvl4pPr algn="l" defTabSz="914145" rtl="0" eaLnBrk="0" fontAlgn="base" hangingPunct="0">
        <a:lnSpc>
          <a:spcPct val="90000"/>
        </a:lnSpc>
        <a:spcBef>
          <a:spcPct val="0"/>
        </a:spcBef>
        <a:spcAft>
          <a:spcPct val="0"/>
        </a:spcAft>
        <a:defRPr sz="4359">
          <a:solidFill>
            <a:schemeClr val="tx1"/>
          </a:solidFill>
          <a:latin typeface="Calibri Light" panose="020F0302020204030204" pitchFamily="34" charset="0"/>
        </a:defRPr>
      </a:lvl4pPr>
      <a:lvl5pPr algn="l" defTabSz="914145" rtl="0" eaLnBrk="0" fontAlgn="base" hangingPunct="0">
        <a:lnSpc>
          <a:spcPct val="90000"/>
        </a:lnSpc>
        <a:spcBef>
          <a:spcPct val="0"/>
        </a:spcBef>
        <a:spcAft>
          <a:spcPct val="0"/>
        </a:spcAft>
        <a:defRPr sz="4359">
          <a:solidFill>
            <a:schemeClr val="tx1"/>
          </a:solidFill>
          <a:latin typeface="Calibri Light" panose="020F0302020204030204" pitchFamily="34" charset="0"/>
        </a:defRPr>
      </a:lvl5pPr>
      <a:lvl6pPr marL="321457" algn="l" defTabSz="914145" rtl="0" fontAlgn="base">
        <a:lnSpc>
          <a:spcPct val="90000"/>
        </a:lnSpc>
        <a:spcBef>
          <a:spcPct val="0"/>
        </a:spcBef>
        <a:spcAft>
          <a:spcPct val="0"/>
        </a:spcAft>
        <a:defRPr sz="4359">
          <a:solidFill>
            <a:schemeClr val="tx1"/>
          </a:solidFill>
          <a:latin typeface="Calibri Light" panose="020F0302020204030204" pitchFamily="34" charset="0"/>
        </a:defRPr>
      </a:lvl6pPr>
      <a:lvl7pPr marL="642915" algn="l" defTabSz="914145" rtl="0" fontAlgn="base">
        <a:lnSpc>
          <a:spcPct val="90000"/>
        </a:lnSpc>
        <a:spcBef>
          <a:spcPct val="0"/>
        </a:spcBef>
        <a:spcAft>
          <a:spcPct val="0"/>
        </a:spcAft>
        <a:defRPr sz="4359">
          <a:solidFill>
            <a:schemeClr val="tx1"/>
          </a:solidFill>
          <a:latin typeface="Calibri Light" panose="020F0302020204030204" pitchFamily="34" charset="0"/>
        </a:defRPr>
      </a:lvl7pPr>
      <a:lvl8pPr marL="964372" algn="l" defTabSz="914145" rtl="0" fontAlgn="base">
        <a:lnSpc>
          <a:spcPct val="90000"/>
        </a:lnSpc>
        <a:spcBef>
          <a:spcPct val="0"/>
        </a:spcBef>
        <a:spcAft>
          <a:spcPct val="0"/>
        </a:spcAft>
        <a:defRPr sz="4359">
          <a:solidFill>
            <a:schemeClr val="tx1"/>
          </a:solidFill>
          <a:latin typeface="Calibri Light" panose="020F0302020204030204" pitchFamily="34" charset="0"/>
        </a:defRPr>
      </a:lvl8pPr>
      <a:lvl9pPr marL="1285829" algn="l" defTabSz="914145" rtl="0" fontAlgn="base">
        <a:lnSpc>
          <a:spcPct val="90000"/>
        </a:lnSpc>
        <a:spcBef>
          <a:spcPct val="0"/>
        </a:spcBef>
        <a:spcAft>
          <a:spcPct val="0"/>
        </a:spcAft>
        <a:defRPr sz="4359">
          <a:solidFill>
            <a:schemeClr val="tx1"/>
          </a:solidFill>
          <a:latin typeface="Calibri Light" panose="020F0302020204030204" pitchFamily="34" charset="0"/>
        </a:defRPr>
      </a:lvl9pPr>
    </p:titleStyle>
    <p:bodyStyle>
      <a:lvl1pPr marL="227699" indent="-227699" algn="l" defTabSz="914145" rtl="0" eaLnBrk="0" fontAlgn="base" hangingPunct="0">
        <a:lnSpc>
          <a:spcPct val="90000"/>
        </a:lnSpc>
        <a:spcBef>
          <a:spcPts val="1002"/>
        </a:spcBef>
        <a:spcAft>
          <a:spcPct val="0"/>
        </a:spcAft>
        <a:buFont typeface="Arial" panose="020B0604020202020204" pitchFamily="34" charset="0"/>
        <a:buChar char="•"/>
        <a:defRPr sz="2742" kern="1200">
          <a:solidFill>
            <a:schemeClr val="tx1"/>
          </a:solidFill>
          <a:latin typeface="+mn-lt"/>
          <a:ea typeface="+mn-ea"/>
          <a:cs typeface="+mn-cs"/>
        </a:defRPr>
      </a:lvl1pPr>
      <a:lvl2pPr marL="685329" indent="-227699" algn="l" defTabSz="914145" rtl="0" eaLnBrk="0" fontAlgn="base" hangingPunct="0">
        <a:lnSpc>
          <a:spcPct val="90000"/>
        </a:lnSpc>
        <a:spcBef>
          <a:spcPts val="501"/>
        </a:spcBef>
        <a:spcAft>
          <a:spcPct val="0"/>
        </a:spcAft>
        <a:buFont typeface="Arial" panose="020B0604020202020204" pitchFamily="34" charset="0"/>
        <a:buChar char="•"/>
        <a:defRPr sz="2391" kern="1200">
          <a:solidFill>
            <a:schemeClr val="tx1"/>
          </a:solidFill>
          <a:latin typeface="+mn-lt"/>
          <a:ea typeface="+mn-ea"/>
          <a:cs typeface="+mn-cs"/>
        </a:defRPr>
      </a:lvl2pPr>
      <a:lvl3pPr marL="1141844" indent="-227699" algn="l" defTabSz="914145" rtl="0" eaLnBrk="0" fontAlgn="base" hangingPunct="0">
        <a:lnSpc>
          <a:spcPct val="90000"/>
        </a:lnSpc>
        <a:spcBef>
          <a:spcPts val="501"/>
        </a:spcBef>
        <a:spcAft>
          <a:spcPct val="0"/>
        </a:spcAft>
        <a:buFont typeface="Arial" panose="020B0604020202020204" pitchFamily="34" charset="0"/>
        <a:buChar char="•"/>
        <a:defRPr sz="1969" kern="1200">
          <a:solidFill>
            <a:schemeClr val="tx1"/>
          </a:solidFill>
          <a:latin typeface="+mn-lt"/>
          <a:ea typeface="+mn-ea"/>
          <a:cs typeface="+mn-cs"/>
        </a:defRPr>
      </a:lvl3pPr>
      <a:lvl4pPr marL="1599474" indent="-227699" algn="l" defTabSz="914145" rtl="0" eaLnBrk="0" fontAlgn="base" hangingPunct="0">
        <a:lnSpc>
          <a:spcPct val="90000"/>
        </a:lnSpc>
        <a:spcBef>
          <a:spcPts val="501"/>
        </a:spcBef>
        <a:spcAft>
          <a:spcPct val="0"/>
        </a:spcAft>
        <a:buFont typeface="Arial" panose="020B0604020202020204" pitchFamily="34" charset="0"/>
        <a:buChar char="•"/>
        <a:defRPr sz="1758" kern="1200">
          <a:solidFill>
            <a:schemeClr val="tx1"/>
          </a:solidFill>
          <a:latin typeface="+mn-lt"/>
          <a:ea typeface="+mn-ea"/>
          <a:cs typeface="+mn-cs"/>
        </a:defRPr>
      </a:lvl4pPr>
      <a:lvl5pPr marL="2057104" indent="-227699" algn="l" defTabSz="914145" rtl="0" eaLnBrk="0" fontAlgn="base" hangingPunct="0">
        <a:lnSpc>
          <a:spcPct val="90000"/>
        </a:lnSpc>
        <a:spcBef>
          <a:spcPts val="501"/>
        </a:spcBef>
        <a:spcAft>
          <a:spcPct val="0"/>
        </a:spcAft>
        <a:buFont typeface="Arial" panose="020B0604020202020204" pitchFamily="34" charset="0"/>
        <a:buChar char="•"/>
        <a:defRPr sz="1758" kern="1200">
          <a:solidFill>
            <a:schemeClr val="tx1"/>
          </a:solidFill>
          <a:latin typeface="+mn-lt"/>
          <a:ea typeface="+mn-ea"/>
          <a:cs typeface="+mn-cs"/>
        </a:defRPr>
      </a:lvl5pPr>
      <a:lvl6pPr marL="2514471"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48"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5"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1" indent="-228588" algn="l" defTabSz="9143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A61A5111-164A-AD35-CE0F-123F9F22949D}"/>
              </a:ext>
            </a:extLst>
          </p:cNvPr>
          <p:cNvSpPr>
            <a:spLocks/>
          </p:cNvSpPr>
          <p:nvPr/>
        </p:nvSpPr>
        <p:spPr bwMode="auto">
          <a:xfrm>
            <a:off x="-12278" y="-6697"/>
            <a:ext cx="12216556" cy="1041425"/>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lIns="91437" tIns="45719" rIns="91437" bIns="45719"/>
          <a:lstStyle/>
          <a:p>
            <a:pPr eaLnBrk="1" hangingPunct="1">
              <a:defRPr/>
            </a:pPr>
            <a:endParaRPr lang="en-US" sz="2400">
              <a:solidFill>
                <a:schemeClr val="tx1"/>
              </a:solidFill>
              <a:latin typeface="+mn-lt"/>
              <a:sym typeface="Arial" charset="0"/>
            </a:endParaRPr>
          </a:p>
        </p:txBody>
      </p:sp>
      <p:sp>
        <p:nvSpPr>
          <p:cNvPr id="8" name="Freeform 7">
            <a:extLst>
              <a:ext uri="{FF2B5EF4-FFF2-40B4-BE49-F238E27FC236}">
                <a16:creationId xmlns:a16="http://schemas.microsoft.com/office/drawing/2014/main" id="{B6804A3E-B715-AE44-A6E0-E2FD85DD013B}"/>
              </a:ext>
            </a:extLst>
          </p:cNvPr>
          <p:cNvSpPr>
            <a:spLocks/>
          </p:cNvSpPr>
          <p:nvPr/>
        </p:nvSpPr>
        <p:spPr bwMode="auto">
          <a:xfrm>
            <a:off x="5842070" y="-6697"/>
            <a:ext cx="6349930" cy="63735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lIns="91437" tIns="45719" rIns="91437" bIns="45719"/>
          <a:lstStyle/>
          <a:p>
            <a:pPr eaLnBrk="1" hangingPunct="1">
              <a:defRPr/>
            </a:pPr>
            <a:endParaRPr lang="en-US" sz="2400">
              <a:solidFill>
                <a:schemeClr val="tx1"/>
              </a:solidFill>
              <a:latin typeface="+mn-lt"/>
              <a:sym typeface="Arial" charset="0"/>
            </a:endParaRPr>
          </a:p>
        </p:txBody>
      </p:sp>
      <p:sp>
        <p:nvSpPr>
          <p:cNvPr id="4100" name="Title Placeholder 8">
            <a:extLst>
              <a:ext uri="{FF2B5EF4-FFF2-40B4-BE49-F238E27FC236}">
                <a16:creationId xmlns:a16="http://schemas.microsoft.com/office/drawing/2014/main" id="{A5D6CA15-C6B9-4B41-FD9D-06AF51A0E78D}"/>
              </a:ext>
            </a:extLst>
          </p:cNvPr>
          <p:cNvSpPr>
            <a:spLocks noGrp="1" noChangeArrowheads="1"/>
          </p:cNvSpPr>
          <p:nvPr>
            <p:ph type="title"/>
          </p:nvPr>
        </p:nvSpPr>
        <p:spPr bwMode="auto">
          <a:xfrm>
            <a:off x="609433" y="704329"/>
            <a:ext cx="1097313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4101" name="Text Placeholder 29">
            <a:extLst>
              <a:ext uri="{FF2B5EF4-FFF2-40B4-BE49-F238E27FC236}">
                <a16:creationId xmlns:a16="http://schemas.microsoft.com/office/drawing/2014/main" id="{83367FF4-4C5E-06BA-EE6A-21FC35D296C3}"/>
              </a:ext>
            </a:extLst>
          </p:cNvPr>
          <p:cNvSpPr>
            <a:spLocks noGrp="1" noChangeArrowheads="1"/>
          </p:cNvSpPr>
          <p:nvPr>
            <p:ph type="body" idx="1"/>
          </p:nvPr>
        </p:nvSpPr>
        <p:spPr bwMode="auto">
          <a:xfrm>
            <a:off x="609433" y="1935510"/>
            <a:ext cx="10973135" cy="438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E7E18044-5CEF-DA49-D46E-9B3CED466249}"/>
              </a:ext>
            </a:extLst>
          </p:cNvPr>
          <p:cNvSpPr>
            <a:spLocks noGrp="1"/>
          </p:cNvSpPr>
          <p:nvPr>
            <p:ph type="dt" sz="half" idx="2"/>
          </p:nvPr>
        </p:nvSpPr>
        <p:spPr>
          <a:xfrm>
            <a:off x="609433" y="6356821"/>
            <a:ext cx="2845135" cy="365001"/>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sym typeface="Arial" charset="0"/>
              </a:defRPr>
            </a:lvl1pPr>
          </a:lstStyle>
          <a:p>
            <a:pPr>
              <a:defRPr/>
            </a:pPr>
            <a:endParaRPr lang="en-US"/>
          </a:p>
        </p:txBody>
      </p:sp>
      <p:sp>
        <p:nvSpPr>
          <p:cNvPr id="22" name="Footer Placeholder 21">
            <a:extLst>
              <a:ext uri="{FF2B5EF4-FFF2-40B4-BE49-F238E27FC236}">
                <a16:creationId xmlns:a16="http://schemas.microsoft.com/office/drawing/2014/main" id="{F44D4169-635B-FDB0-4E74-8F7EF9988C65}"/>
              </a:ext>
            </a:extLst>
          </p:cNvPr>
          <p:cNvSpPr>
            <a:spLocks noGrp="1"/>
          </p:cNvSpPr>
          <p:nvPr>
            <p:ph type="ftr" sz="quarter" idx="3"/>
          </p:nvPr>
        </p:nvSpPr>
        <p:spPr>
          <a:xfrm>
            <a:off x="3556139" y="6356821"/>
            <a:ext cx="4470289" cy="365001"/>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sym typeface="Arial" charset="0"/>
              </a:defRPr>
            </a:lvl1pPr>
          </a:lstStyle>
          <a:p>
            <a:pPr>
              <a:defRPr/>
            </a:pPr>
            <a:endParaRPr lang="en-US"/>
          </a:p>
        </p:txBody>
      </p:sp>
      <p:sp>
        <p:nvSpPr>
          <p:cNvPr id="18" name="Slide Number Placeholder 17">
            <a:extLst>
              <a:ext uri="{FF2B5EF4-FFF2-40B4-BE49-F238E27FC236}">
                <a16:creationId xmlns:a16="http://schemas.microsoft.com/office/drawing/2014/main" id="{2C08E3F3-444F-2804-FCC8-91B559152182}"/>
              </a:ext>
            </a:extLst>
          </p:cNvPr>
          <p:cNvSpPr>
            <a:spLocks noGrp="1"/>
          </p:cNvSpPr>
          <p:nvPr>
            <p:ph type="sldNum" sz="quarter" idx="4"/>
          </p:nvPr>
        </p:nvSpPr>
        <p:spPr>
          <a:xfrm>
            <a:off x="10566847" y="6356821"/>
            <a:ext cx="1015721" cy="365001"/>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sym typeface="Arial" charset="0"/>
              </a:defRPr>
            </a:lvl1pPr>
          </a:lstStyle>
          <a:p>
            <a:pPr>
              <a:defRPr/>
            </a:pPr>
            <a:fld id="{C4C526D7-2E16-C349-A549-0B7C1D180CC4}" type="slidenum">
              <a:rPr lang="en-US"/>
              <a:pPr>
                <a:defRPr/>
              </a:pPr>
              <a:t>‹#›</a:t>
            </a:fld>
            <a:endParaRPr lang="en-US"/>
          </a:p>
        </p:txBody>
      </p:sp>
      <p:grpSp>
        <p:nvGrpSpPr>
          <p:cNvPr id="4105" name="Group 1">
            <a:extLst>
              <a:ext uri="{FF2B5EF4-FFF2-40B4-BE49-F238E27FC236}">
                <a16:creationId xmlns:a16="http://schemas.microsoft.com/office/drawing/2014/main" id="{46D217B8-26E5-23E7-9E3F-A9306DE2A356}"/>
              </a:ext>
            </a:extLst>
          </p:cNvPr>
          <p:cNvGrpSpPr>
            <a:grpSpLocks/>
          </p:cNvGrpSpPr>
          <p:nvPr/>
        </p:nvGrpSpPr>
        <p:grpSpPr bwMode="auto">
          <a:xfrm>
            <a:off x="-25672" y="202035"/>
            <a:ext cx="12241112" cy="649635"/>
            <a:chOff x="-19045" y="216550"/>
            <a:chExt cx="9180548" cy="649224"/>
          </a:xfrm>
        </p:grpSpPr>
        <p:sp>
          <p:nvSpPr>
            <p:cNvPr id="12" name="Freeform 11">
              <a:extLst>
                <a:ext uri="{FF2B5EF4-FFF2-40B4-BE49-F238E27FC236}">
                  <a16:creationId xmlns:a16="http://schemas.microsoft.com/office/drawing/2014/main" id="{21F5021B-B50E-DF1A-7ED2-6979CABAA78E}"/>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sz="2400">
                <a:latin typeface="Arial" charset="0"/>
                <a:sym typeface="Arial" charset="0"/>
              </a:endParaRPr>
            </a:p>
          </p:txBody>
        </p:sp>
        <p:sp>
          <p:nvSpPr>
            <p:cNvPr id="13" name="Freeform 12">
              <a:extLst>
                <a:ext uri="{FF2B5EF4-FFF2-40B4-BE49-F238E27FC236}">
                  <a16:creationId xmlns:a16="http://schemas.microsoft.com/office/drawing/2014/main" id="{DE0E7491-DD5B-74C3-F3C6-327B6D77761A}"/>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sz="2400">
                <a:latin typeface="Arial" charset="0"/>
                <a:sym typeface="Arial" charset="0"/>
              </a:endParaRPr>
            </a:p>
          </p:txBody>
        </p:sp>
      </p:grpSp>
    </p:spTree>
    <p:extLst>
      <p:ext uri="{BB962C8B-B14F-4D97-AF65-F5344CB8AC3E}">
        <p14:creationId xmlns:p14="http://schemas.microsoft.com/office/powerpoint/2010/main" val="11283898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4992" kern="1200">
          <a:solidFill>
            <a:schemeClr val="tx2"/>
          </a:solidFill>
          <a:latin typeface="+mj-lt"/>
          <a:ea typeface="+mj-ea"/>
          <a:cs typeface="+mj-cs"/>
        </a:defRPr>
      </a:lvl1pPr>
      <a:lvl2pPr algn="l" rtl="0" eaLnBrk="0" fontAlgn="base" hangingPunct="0">
        <a:spcBef>
          <a:spcPct val="0"/>
        </a:spcBef>
        <a:spcAft>
          <a:spcPct val="0"/>
        </a:spcAft>
        <a:defRPr sz="4992">
          <a:solidFill>
            <a:schemeClr val="tx2"/>
          </a:solidFill>
          <a:latin typeface="Calibri" panose="020F0502020204030204" pitchFamily="34" charset="0"/>
        </a:defRPr>
      </a:lvl2pPr>
      <a:lvl3pPr algn="l" rtl="0" eaLnBrk="0" fontAlgn="base" hangingPunct="0">
        <a:spcBef>
          <a:spcPct val="0"/>
        </a:spcBef>
        <a:spcAft>
          <a:spcPct val="0"/>
        </a:spcAft>
        <a:defRPr sz="4992">
          <a:solidFill>
            <a:schemeClr val="tx2"/>
          </a:solidFill>
          <a:latin typeface="Calibri" panose="020F0502020204030204" pitchFamily="34" charset="0"/>
        </a:defRPr>
      </a:lvl3pPr>
      <a:lvl4pPr algn="l" rtl="0" eaLnBrk="0" fontAlgn="base" hangingPunct="0">
        <a:spcBef>
          <a:spcPct val="0"/>
        </a:spcBef>
        <a:spcAft>
          <a:spcPct val="0"/>
        </a:spcAft>
        <a:defRPr sz="4992">
          <a:solidFill>
            <a:schemeClr val="tx2"/>
          </a:solidFill>
          <a:latin typeface="Calibri" panose="020F0502020204030204" pitchFamily="34" charset="0"/>
        </a:defRPr>
      </a:lvl4pPr>
      <a:lvl5pPr algn="l" rtl="0" eaLnBrk="0" fontAlgn="base" hangingPunct="0">
        <a:spcBef>
          <a:spcPct val="0"/>
        </a:spcBef>
        <a:spcAft>
          <a:spcPct val="0"/>
        </a:spcAft>
        <a:defRPr sz="4992">
          <a:solidFill>
            <a:schemeClr val="tx2"/>
          </a:solidFill>
          <a:latin typeface="Calibri" panose="020F0502020204030204" pitchFamily="34" charset="0"/>
        </a:defRPr>
      </a:lvl5pPr>
      <a:lvl6pPr marL="321457" algn="l" rtl="0" fontAlgn="base">
        <a:spcBef>
          <a:spcPct val="0"/>
        </a:spcBef>
        <a:spcAft>
          <a:spcPct val="0"/>
        </a:spcAft>
        <a:defRPr sz="4992">
          <a:solidFill>
            <a:schemeClr val="tx2"/>
          </a:solidFill>
          <a:latin typeface="Calibri" panose="020F0502020204030204" pitchFamily="34" charset="0"/>
        </a:defRPr>
      </a:lvl6pPr>
      <a:lvl7pPr marL="642915" algn="l" rtl="0" fontAlgn="base">
        <a:spcBef>
          <a:spcPct val="0"/>
        </a:spcBef>
        <a:spcAft>
          <a:spcPct val="0"/>
        </a:spcAft>
        <a:defRPr sz="4992">
          <a:solidFill>
            <a:schemeClr val="tx2"/>
          </a:solidFill>
          <a:latin typeface="Calibri" panose="020F0502020204030204" pitchFamily="34" charset="0"/>
        </a:defRPr>
      </a:lvl7pPr>
      <a:lvl8pPr marL="964372" algn="l" rtl="0" fontAlgn="base">
        <a:spcBef>
          <a:spcPct val="0"/>
        </a:spcBef>
        <a:spcAft>
          <a:spcPct val="0"/>
        </a:spcAft>
        <a:defRPr sz="4992">
          <a:solidFill>
            <a:schemeClr val="tx2"/>
          </a:solidFill>
          <a:latin typeface="Calibri" panose="020F0502020204030204" pitchFamily="34" charset="0"/>
        </a:defRPr>
      </a:lvl8pPr>
      <a:lvl9pPr marL="1285829" algn="l" rtl="0" fontAlgn="base">
        <a:spcBef>
          <a:spcPct val="0"/>
        </a:spcBef>
        <a:spcAft>
          <a:spcPct val="0"/>
        </a:spcAft>
        <a:defRPr sz="4992">
          <a:solidFill>
            <a:schemeClr val="tx2"/>
          </a:solidFill>
          <a:latin typeface="Calibri" panose="020F0502020204030204" pitchFamily="34" charset="0"/>
        </a:defRPr>
      </a:lvl9pPr>
    </p:titleStyle>
    <p:bodyStyle>
      <a:lvl1pPr marL="273462" indent="-273462" algn="l" rtl="0" eaLnBrk="0" fontAlgn="base" hangingPunct="0">
        <a:spcBef>
          <a:spcPct val="20000"/>
        </a:spcBef>
        <a:spcAft>
          <a:spcPct val="0"/>
        </a:spcAft>
        <a:buClr>
          <a:srgbClr val="0BD0D9"/>
        </a:buClr>
        <a:buSzPct val="95000"/>
        <a:buFont typeface="Wingdings 2" pitchFamily="2" charset="2"/>
        <a:buChar char=""/>
        <a:defRPr sz="2531" kern="1200">
          <a:solidFill>
            <a:schemeClr val="tx1"/>
          </a:solidFill>
          <a:latin typeface="+mn-lt"/>
          <a:ea typeface="+mn-ea"/>
          <a:cs typeface="+mn-cs"/>
        </a:defRPr>
      </a:lvl1pPr>
      <a:lvl2pPr marL="639566" indent="-246674" algn="l" rtl="0" eaLnBrk="0" fontAlgn="base" hangingPunct="0">
        <a:spcBef>
          <a:spcPct val="20000"/>
        </a:spcBef>
        <a:spcAft>
          <a:spcPct val="0"/>
        </a:spcAft>
        <a:buClr>
          <a:schemeClr val="accent1"/>
        </a:buClr>
        <a:buSzPct val="85000"/>
        <a:buFont typeface="Wingdings 2" pitchFamily="2" charset="2"/>
        <a:buChar char=""/>
        <a:defRPr sz="2391" kern="1200">
          <a:solidFill>
            <a:schemeClr val="tx1"/>
          </a:solidFill>
          <a:latin typeface="+mn-lt"/>
          <a:ea typeface="+mn-ea"/>
          <a:cs typeface="+mn-cs"/>
        </a:defRPr>
      </a:lvl2pPr>
      <a:lvl3pPr marL="914145" indent="-246674" algn="l" rtl="0" eaLnBrk="0" fontAlgn="base" hangingPunct="0">
        <a:spcBef>
          <a:spcPct val="20000"/>
        </a:spcBef>
        <a:spcAft>
          <a:spcPct val="0"/>
        </a:spcAft>
        <a:buClr>
          <a:schemeClr val="accent2"/>
        </a:buClr>
        <a:buSzPct val="70000"/>
        <a:buFont typeface="Wingdings 2" pitchFamily="2" charset="2"/>
        <a:buChar char=""/>
        <a:defRPr sz="2039" kern="1200">
          <a:solidFill>
            <a:schemeClr val="tx1"/>
          </a:solidFill>
          <a:latin typeface="+mn-lt"/>
          <a:ea typeface="+mn-ea"/>
          <a:cs typeface="+mn-cs"/>
        </a:defRPr>
      </a:lvl3pPr>
      <a:lvl4pPr marL="1187606" indent="-209840" algn="l" rtl="0" eaLnBrk="0" fontAlgn="base" hangingPunct="0">
        <a:spcBef>
          <a:spcPct val="20000"/>
        </a:spcBef>
        <a:spcAft>
          <a:spcPct val="0"/>
        </a:spcAft>
        <a:buClr>
          <a:srgbClr val="0BD0D9"/>
        </a:buClr>
        <a:buSzPct val="65000"/>
        <a:buFont typeface="Wingdings 2" pitchFamily="2" charset="2"/>
        <a:buChar char=""/>
        <a:defRPr sz="1969" kern="1200">
          <a:solidFill>
            <a:schemeClr val="tx1"/>
          </a:solidFill>
          <a:latin typeface="+mn-lt"/>
          <a:ea typeface="+mn-ea"/>
          <a:cs typeface="+mn-cs"/>
        </a:defRPr>
      </a:lvl4pPr>
      <a:lvl5pPr marL="1462184" indent="-209840" algn="l" rtl="0" eaLnBrk="0" fontAlgn="base" hangingPunct="0">
        <a:spcBef>
          <a:spcPct val="20000"/>
        </a:spcBef>
        <a:spcAft>
          <a:spcPct val="0"/>
        </a:spcAft>
        <a:buClr>
          <a:srgbClr val="10CF9B"/>
        </a:buClr>
        <a:buSzPct val="65000"/>
        <a:buFont typeface="Wingdings 2" pitchFamily="2" charset="2"/>
        <a:buChar char=""/>
        <a:defRPr sz="1969"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77" algn="l" rtl="0" eaLnBrk="1" latinLnBrk="0" hangingPunct="1">
        <a:defRPr kumimoji="0" kern="1200">
          <a:solidFill>
            <a:schemeClr val="tx1"/>
          </a:solidFill>
          <a:latin typeface="+mn-lt"/>
          <a:ea typeface="+mn-ea"/>
          <a:cs typeface="+mn-cs"/>
        </a:defRPr>
      </a:lvl2pPr>
      <a:lvl3pPr marL="914353" algn="l" rtl="0" eaLnBrk="1" latinLnBrk="0" hangingPunct="1">
        <a:defRPr kumimoji="0" kern="1200">
          <a:solidFill>
            <a:schemeClr val="tx1"/>
          </a:solidFill>
          <a:latin typeface="+mn-lt"/>
          <a:ea typeface="+mn-ea"/>
          <a:cs typeface="+mn-cs"/>
        </a:defRPr>
      </a:lvl3pPr>
      <a:lvl4pPr marL="1371530" algn="l" rtl="0" eaLnBrk="1" latinLnBrk="0" hangingPunct="1">
        <a:defRPr kumimoji="0" kern="1200">
          <a:solidFill>
            <a:schemeClr val="tx1"/>
          </a:solidFill>
          <a:latin typeface="+mn-lt"/>
          <a:ea typeface="+mn-ea"/>
          <a:cs typeface="+mn-cs"/>
        </a:defRPr>
      </a:lvl4pPr>
      <a:lvl5pPr marL="1828706" algn="l" rtl="0" eaLnBrk="1" latinLnBrk="0" hangingPunct="1">
        <a:defRPr kumimoji="0" kern="1200">
          <a:solidFill>
            <a:schemeClr val="tx1"/>
          </a:solidFill>
          <a:latin typeface="+mn-lt"/>
          <a:ea typeface="+mn-ea"/>
          <a:cs typeface="+mn-cs"/>
        </a:defRPr>
      </a:lvl5pPr>
      <a:lvl6pPr marL="2285883" algn="l" rtl="0" eaLnBrk="1" latinLnBrk="0" hangingPunct="1">
        <a:defRPr kumimoji="0" kern="1200">
          <a:solidFill>
            <a:schemeClr val="tx1"/>
          </a:solidFill>
          <a:latin typeface="+mn-lt"/>
          <a:ea typeface="+mn-ea"/>
          <a:cs typeface="+mn-cs"/>
        </a:defRPr>
      </a:lvl6pPr>
      <a:lvl7pPr marL="2743060" algn="l" rtl="0" eaLnBrk="1" latinLnBrk="0" hangingPunct="1">
        <a:defRPr kumimoji="0" kern="1200">
          <a:solidFill>
            <a:schemeClr val="tx1"/>
          </a:solidFill>
          <a:latin typeface="+mn-lt"/>
          <a:ea typeface="+mn-ea"/>
          <a:cs typeface="+mn-cs"/>
        </a:defRPr>
      </a:lvl7pPr>
      <a:lvl8pPr marL="3200236" algn="l" rtl="0" eaLnBrk="1" latinLnBrk="0" hangingPunct="1">
        <a:defRPr kumimoji="0" kern="1200">
          <a:solidFill>
            <a:schemeClr val="tx1"/>
          </a:solidFill>
          <a:latin typeface="+mn-lt"/>
          <a:ea typeface="+mn-ea"/>
          <a:cs typeface="+mn-cs"/>
        </a:defRPr>
      </a:lvl8pPr>
      <a:lvl9pPr marL="3657413"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jamanetwork.com/searchresults?author=Pascal-M.+Aggensteiner&amp;q=Pascal-M.+Aggensteiner" TargetMode="External"/><Relationship Id="rId2" Type="http://schemas.openxmlformats.org/officeDocument/2006/relationships/hyperlink" Target="https://jamanetwork.com/searchresults?author=Samuel+J.+Westwood&amp;q=Samuel+J.+Westwood" TargetMode="External"/><Relationship Id="rId1" Type="http://schemas.openxmlformats.org/officeDocument/2006/relationships/slideLayout" Target="../slideLayouts/slideLayout2.xml"/><Relationship Id="rId4" Type="http://schemas.openxmlformats.org/officeDocument/2006/relationships/hyperlink" Target="https://jamanetwork.com/searchresults?author=Anna+Kaiser&amp;q=Anna+Kaise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2C9DA-19B9-E1CA-6A14-84DD24AE30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847D9F-BCB7-148D-85C3-017849793929}"/>
              </a:ext>
            </a:extLst>
          </p:cNvPr>
          <p:cNvSpPr>
            <a:spLocks noGrp="1"/>
          </p:cNvSpPr>
          <p:nvPr>
            <p:ph type="ctrTitle"/>
          </p:nvPr>
        </p:nvSpPr>
        <p:spPr>
          <a:xfrm>
            <a:off x="5822587" y="3159589"/>
            <a:ext cx="6369413" cy="2537606"/>
          </a:xfrm>
        </p:spPr>
        <p:txBody>
          <a:bodyPr>
            <a:normAutofit fontScale="90000"/>
          </a:bodyPr>
          <a:lstStyle/>
          <a:p>
            <a:pPr algn="ctr" eaLnBrk="1" fontAlgn="auto" hangingPunct="1">
              <a:spcAft>
                <a:spcPts val="0"/>
              </a:spcAft>
              <a:defRPr/>
            </a:pPr>
            <a:r>
              <a:rPr lang="en-US" dirty="0">
                <a:latin typeface="Gungsuh" panose="02030600000101010101" pitchFamily="18" charset="-127"/>
                <a:ea typeface="Gungsuh" panose="02030600000101010101" pitchFamily="18" charset="-127"/>
              </a:rPr>
              <a:t>No greater blessing in the life of a child with ADHD than adults who understand ADHD.</a:t>
            </a:r>
          </a:p>
        </p:txBody>
      </p:sp>
      <p:pic>
        <p:nvPicPr>
          <p:cNvPr id="1026" name="Picture 2" descr="close-up photography of girl in black top during daytime">
            <a:extLst>
              <a:ext uri="{FF2B5EF4-FFF2-40B4-BE49-F238E27FC236}">
                <a16:creationId xmlns:a16="http://schemas.microsoft.com/office/drawing/2014/main" id="{959BA680-2901-A2BB-9AED-CA1B8261BC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022" y="776514"/>
            <a:ext cx="7381022" cy="4920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82844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45EDC-211E-18BF-CBFC-4E07BC9809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D192BC8-D3F0-FB28-C5AB-F63402C3A0CF}"/>
              </a:ext>
            </a:extLst>
          </p:cNvPr>
          <p:cNvSpPr>
            <a:spLocks noGrp="1"/>
          </p:cNvSpPr>
          <p:nvPr>
            <p:ph type="ctrTitle"/>
          </p:nvPr>
        </p:nvSpPr>
        <p:spPr>
          <a:xfrm>
            <a:off x="5992707" y="1841152"/>
            <a:ext cx="6369413" cy="2537606"/>
          </a:xfrm>
        </p:spPr>
        <p:txBody>
          <a:bodyPr>
            <a:normAutofit/>
          </a:bodyPr>
          <a:lstStyle/>
          <a:p>
            <a:pPr algn="ctr" eaLnBrk="1" fontAlgn="auto" hangingPunct="1">
              <a:spcAft>
                <a:spcPts val="0"/>
              </a:spcAft>
              <a:defRPr/>
            </a:pPr>
            <a:r>
              <a:rPr lang="en-US" sz="3600" dirty="0">
                <a:latin typeface="Gungsuh" panose="02030600000101010101" pitchFamily="18" charset="-127"/>
                <a:ea typeface="Gungsuh" panose="02030600000101010101" pitchFamily="18" charset="-127"/>
              </a:rPr>
              <a:t>Slides:</a:t>
            </a:r>
            <a:br>
              <a:rPr lang="en-US" sz="3600" dirty="0">
                <a:latin typeface="Gungsuh" panose="02030600000101010101" pitchFamily="18" charset="-127"/>
                <a:ea typeface="Gungsuh" panose="02030600000101010101" pitchFamily="18" charset="-127"/>
              </a:rPr>
            </a:br>
            <a:r>
              <a:rPr lang="en-US" sz="3600" dirty="0" err="1">
                <a:latin typeface="Gungsuh" panose="02030600000101010101" pitchFamily="18" charset="-127"/>
                <a:ea typeface="Gungsuh" panose="02030600000101010101" pitchFamily="18" charset="-127"/>
              </a:rPr>
              <a:t>dalewisely.com</a:t>
            </a:r>
            <a:r>
              <a:rPr lang="en-US" sz="3600" dirty="0">
                <a:latin typeface="Gungsuh" panose="02030600000101010101" pitchFamily="18" charset="-127"/>
                <a:ea typeface="Gungsuh" panose="02030600000101010101" pitchFamily="18" charset="-127"/>
              </a:rPr>
              <a:t>/files</a:t>
            </a:r>
          </a:p>
        </p:txBody>
      </p:sp>
      <p:pic>
        <p:nvPicPr>
          <p:cNvPr id="1026" name="Picture 2" descr="close-up photography of girl in black top during daytime">
            <a:extLst>
              <a:ext uri="{FF2B5EF4-FFF2-40B4-BE49-F238E27FC236}">
                <a16:creationId xmlns:a16="http://schemas.microsoft.com/office/drawing/2014/main" id="{F0AC4495-1221-BA35-DA59-F3B46FE95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022" y="776514"/>
            <a:ext cx="7381022" cy="4920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93426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descr="A serious man wondering if he's suffering from anxiety, depression, or ADHD">
            <a:extLst>
              <a:ext uri="{FF2B5EF4-FFF2-40B4-BE49-F238E27FC236}">
                <a16:creationId xmlns:a16="http://schemas.microsoft.com/office/drawing/2014/main" id="{9A880A78-7C9A-A39A-EED3-3533F9097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5"/>
            <a:ext cx="12192000" cy="685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riangle 6">
            <a:extLst>
              <a:ext uri="{FF2B5EF4-FFF2-40B4-BE49-F238E27FC236}">
                <a16:creationId xmlns:a16="http://schemas.microsoft.com/office/drawing/2014/main" id="{400C0215-770B-F0DB-7F5E-22E48239A8F9}"/>
              </a:ext>
            </a:extLst>
          </p:cNvPr>
          <p:cNvSpPr/>
          <p:nvPr/>
        </p:nvSpPr>
        <p:spPr>
          <a:xfrm rot="15675230">
            <a:off x="4626553" y="567123"/>
            <a:ext cx="388430" cy="1167521"/>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sp>
        <p:nvSpPr>
          <p:cNvPr id="6" name="Rounded Rectangle 5">
            <a:extLst>
              <a:ext uri="{FF2B5EF4-FFF2-40B4-BE49-F238E27FC236}">
                <a16:creationId xmlns:a16="http://schemas.microsoft.com/office/drawing/2014/main" id="{B34AB984-2A03-854F-27B3-47713AEF70DF}"/>
              </a:ext>
            </a:extLst>
          </p:cNvPr>
          <p:cNvSpPr/>
          <p:nvPr/>
        </p:nvSpPr>
        <p:spPr>
          <a:xfrm>
            <a:off x="5150041" y="136279"/>
            <a:ext cx="6106604" cy="435197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defTabSz="914353">
              <a:defRPr/>
            </a:pPr>
            <a:r>
              <a:rPr lang="en-US" sz="2800" dirty="0">
                <a:solidFill>
                  <a:prstClr val="white"/>
                </a:solidFill>
                <a:latin typeface="Gungsuh" panose="02030600000101010101" pitchFamily="18" charset="-127"/>
                <a:ea typeface="Gungsuh" panose="02030600000101010101" pitchFamily="18" charset="-127"/>
                <a:sym typeface="Arial" charset="0"/>
              </a:rPr>
              <a:t>I want my child to take no meds (or minimal meds)</a:t>
            </a:r>
            <a:r>
              <a:rPr lang="en-US" sz="2000" dirty="0">
                <a:solidFill>
                  <a:prstClr val="white"/>
                </a:solidFill>
                <a:latin typeface="Gungsuh" panose="02030600000101010101" pitchFamily="18" charset="-127"/>
                <a:ea typeface="Gungsuh" panose="02030600000101010101" pitchFamily="18" charset="-127"/>
                <a:sym typeface="Arial" charset="0"/>
              </a:rPr>
              <a:t>.</a:t>
            </a:r>
            <a:br>
              <a:rPr lang="en-US" sz="2000" dirty="0">
                <a:solidFill>
                  <a:prstClr val="white"/>
                </a:solidFill>
                <a:latin typeface="Gungsuh" panose="02030600000101010101" pitchFamily="18" charset="-127"/>
                <a:ea typeface="Gungsuh" panose="02030600000101010101" pitchFamily="18" charset="-127"/>
                <a:sym typeface="Arial" charset="0"/>
              </a:rPr>
            </a:br>
            <a:endParaRPr lang="en-US" sz="2000" dirty="0">
              <a:solidFill>
                <a:prstClr val="white"/>
              </a:solidFill>
              <a:latin typeface="Gungsuh" panose="02030600000101010101" pitchFamily="18" charset="-127"/>
              <a:ea typeface="Gungsuh" panose="02030600000101010101" pitchFamily="18" charset="-127"/>
              <a:sym typeface="Arial" charset="0"/>
            </a:endParaRPr>
          </a:p>
          <a:p>
            <a:pPr algn="ctr" defTabSz="914353">
              <a:defRPr/>
            </a:pPr>
            <a:r>
              <a:rPr lang="en-US" sz="2800" dirty="0">
                <a:solidFill>
                  <a:prstClr val="white"/>
                </a:solidFill>
                <a:latin typeface="Gungsuh" panose="02030600000101010101" pitchFamily="18" charset="-127"/>
                <a:ea typeface="Gungsuh" panose="02030600000101010101" pitchFamily="18" charset="-127"/>
                <a:sym typeface="Arial" charset="0"/>
              </a:rPr>
              <a:t>Behavioral treatment is not available or affordable to us.</a:t>
            </a:r>
          </a:p>
          <a:p>
            <a:pPr algn="ctr" defTabSz="914353">
              <a:defRPr/>
            </a:pPr>
            <a:endParaRPr lang="en-US" sz="2800" dirty="0">
              <a:solidFill>
                <a:prstClr val="white"/>
              </a:solidFill>
              <a:latin typeface="Gungsuh" panose="02030600000101010101" pitchFamily="18" charset="-127"/>
              <a:ea typeface="Gungsuh" panose="02030600000101010101" pitchFamily="18" charset="-127"/>
              <a:sym typeface="Arial" charset="0"/>
            </a:endParaRPr>
          </a:p>
          <a:p>
            <a:pPr algn="ctr" defTabSz="914353">
              <a:defRPr/>
            </a:pPr>
            <a:r>
              <a:rPr lang="en-US" sz="2800" dirty="0">
                <a:solidFill>
                  <a:prstClr val="white"/>
                </a:solidFill>
                <a:latin typeface="Gungsuh" panose="02030600000101010101" pitchFamily="18" charset="-127"/>
                <a:ea typeface="Gungsuh" panose="02030600000101010101" pitchFamily="18" charset="-127"/>
                <a:sym typeface="Arial" charset="0"/>
              </a:rPr>
              <a:t>I don’t know how to work with my child’s school.</a:t>
            </a:r>
            <a:endParaRPr lang="en-US" sz="2400" dirty="0">
              <a:solidFill>
                <a:prstClr val="white"/>
              </a:solidFill>
              <a:latin typeface="Gungsuh" panose="02030600000101010101" pitchFamily="18" charset="-127"/>
              <a:ea typeface="Gungsuh" panose="02030600000101010101" pitchFamily="18" charset="-127"/>
              <a:sym typeface="Arial" charset="0"/>
            </a:endParaRPr>
          </a:p>
          <a:p>
            <a:pPr algn="ctr" defTabSz="914353">
              <a:defRPr/>
            </a:pPr>
            <a:endParaRPr lang="en-US" dirty="0">
              <a:solidFill>
                <a:prstClr val="white"/>
              </a:solidFill>
              <a:latin typeface="Calibri" panose="020F0502020204030204"/>
              <a:sym typeface="Arial"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C448352-C652-71BA-8766-3459814E4C75}"/>
              </a:ext>
            </a:extLst>
          </p:cNvPr>
          <p:cNvSpPr>
            <a:spLocks noGrp="1" noChangeArrowheads="1"/>
          </p:cNvSpPr>
          <p:nvPr>
            <p:ph type="title"/>
          </p:nvPr>
        </p:nvSpPr>
        <p:spPr>
          <a:xfrm>
            <a:off x="-681303" y="0"/>
            <a:ext cx="8229572" cy="1142965"/>
          </a:xfrm>
        </p:spPr>
        <p:txBody>
          <a:bodyPr>
            <a:normAutofit/>
          </a:bodyPr>
          <a:lstStyle/>
          <a:p>
            <a:pPr algn="ct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What is ADHD/ADD?</a:t>
            </a:r>
          </a:p>
        </p:txBody>
      </p:sp>
      <p:sp>
        <p:nvSpPr>
          <p:cNvPr id="7171" name="Rectangle 3">
            <a:extLst>
              <a:ext uri="{FF2B5EF4-FFF2-40B4-BE49-F238E27FC236}">
                <a16:creationId xmlns:a16="http://schemas.microsoft.com/office/drawing/2014/main" id="{09FF557D-0380-6C1E-6273-093E66989600}"/>
              </a:ext>
            </a:extLst>
          </p:cNvPr>
          <p:cNvSpPr>
            <a:spLocks noGrp="1" noChangeArrowheads="1"/>
          </p:cNvSpPr>
          <p:nvPr>
            <p:ph idx="1"/>
          </p:nvPr>
        </p:nvSpPr>
        <p:spPr>
          <a:xfrm>
            <a:off x="1371782" y="1523687"/>
            <a:ext cx="8839004" cy="4876576"/>
          </a:xfrm>
        </p:spPr>
        <p:txBody>
          <a:bodyPr>
            <a:normAutofit lnSpcReduction="10000"/>
          </a:bodyPr>
          <a:lstStyle/>
          <a:p>
            <a:pPr marL="274306" indent="-274306" eaLnBrk="1" fontAlgn="auto" hangingPunct="1">
              <a:spcAft>
                <a:spcPts val="0"/>
              </a:spcAft>
              <a:buClr>
                <a:schemeClr val="accent3"/>
              </a:buClr>
              <a:buNone/>
              <a:defRPr/>
            </a:pPr>
            <a:r>
              <a:rPr lang="en-US" sz="4400" dirty="0">
                <a:latin typeface="Gungsuh" panose="02030600000101010101" pitchFamily="18" charset="-127"/>
                <a:ea typeface="Gungsuh" panose="02030600000101010101" pitchFamily="18" charset="-127"/>
              </a:rPr>
              <a:t>Problems with</a:t>
            </a:r>
          </a:p>
          <a:p>
            <a:pPr marL="640047" lvl="1" indent="-246875" eaLnBrk="1" fontAlgn="auto" hangingPunct="1">
              <a:spcAft>
                <a:spcPts val="0"/>
              </a:spcAft>
              <a:buFont typeface="Wingdings 2"/>
              <a:buChar char=""/>
              <a:defRPr/>
            </a:pPr>
            <a:r>
              <a:rPr lang="en-US" sz="4000" dirty="0">
                <a:latin typeface="Gungsuh" panose="02030600000101010101" pitchFamily="18" charset="-127"/>
                <a:ea typeface="Gungsuh" panose="02030600000101010101" pitchFamily="18" charset="-127"/>
              </a:rPr>
              <a:t>Focus &amp; attention </a:t>
            </a:r>
          </a:p>
          <a:p>
            <a:pPr marL="640047" lvl="1" indent="-246875" eaLnBrk="1" fontAlgn="auto" hangingPunct="1">
              <a:spcAft>
                <a:spcPts val="0"/>
              </a:spcAft>
              <a:buFont typeface="Wingdings 2"/>
              <a:buChar char=""/>
              <a:defRPr/>
            </a:pPr>
            <a:r>
              <a:rPr lang="en-US" sz="4000" dirty="0">
                <a:latin typeface="Gungsuh" panose="02030600000101010101" pitchFamily="18" charset="-127"/>
                <a:ea typeface="Gungsuh" panose="02030600000101010101" pitchFamily="18" charset="-127"/>
              </a:rPr>
              <a:t>Impulse control / hyperactivity (in most cases)</a:t>
            </a:r>
          </a:p>
          <a:p>
            <a:pPr marL="640047" lvl="1" indent="-246875" eaLnBrk="1" fontAlgn="auto" hangingPunct="1">
              <a:spcAft>
                <a:spcPts val="0"/>
              </a:spcAft>
              <a:buFont typeface="Wingdings 2"/>
              <a:buChar char=""/>
              <a:defRPr/>
            </a:pPr>
            <a:r>
              <a:rPr lang="en-US" sz="4000" dirty="0">
                <a:latin typeface="Gungsuh" panose="02030600000101010101" pitchFamily="18" charset="-127"/>
                <a:ea typeface="Gungsuh" panose="02030600000101010101" pitchFamily="18" charset="-127"/>
              </a:rPr>
              <a:t>Emotional regulation</a:t>
            </a:r>
          </a:p>
          <a:p>
            <a:pPr marL="640047" lvl="1" indent="-246875" eaLnBrk="1" fontAlgn="auto" hangingPunct="1">
              <a:spcAft>
                <a:spcPts val="0"/>
              </a:spcAft>
              <a:buFont typeface="Wingdings 2"/>
              <a:buChar char=""/>
              <a:defRPr/>
            </a:pPr>
            <a:r>
              <a:rPr lang="en-US" sz="4000" dirty="0">
                <a:latin typeface="Gungsuh" panose="02030600000101010101" pitchFamily="18" charset="-127"/>
                <a:ea typeface="Gungsuh" panose="02030600000101010101" pitchFamily="18" charset="-127"/>
              </a:rPr>
              <a:t>Other associated problems</a:t>
            </a:r>
          </a:p>
          <a:p>
            <a:pPr marL="640047" lvl="1" indent="-246875" eaLnBrk="1" fontAlgn="auto" hangingPunct="1">
              <a:spcAft>
                <a:spcPts val="0"/>
              </a:spcAft>
              <a:buFont typeface="Wingdings 2"/>
              <a:buChar char=""/>
              <a:defRPr/>
            </a:pPr>
            <a:endParaRPr lang="en-US" sz="3200" dirty="0"/>
          </a:p>
          <a:p>
            <a:pPr marL="274306" indent="-274306" eaLnBrk="1" fontAlgn="auto" hangingPunct="1">
              <a:spcAft>
                <a:spcPts val="0"/>
              </a:spcAft>
              <a:buClr>
                <a:schemeClr val="accent3"/>
              </a:buClr>
              <a:buNone/>
              <a:defRPr/>
            </a:pPr>
            <a:endParaRPr lang="en-US" sz="2600" dirty="0"/>
          </a:p>
          <a:p>
            <a:pPr marL="274306" indent="-274306" eaLnBrk="1" fontAlgn="auto" hangingPunct="1">
              <a:spcAft>
                <a:spcPts val="0"/>
              </a:spcAft>
              <a:buClr>
                <a:schemeClr val="accent3"/>
              </a:buClr>
              <a:buFont typeface="Wingdings 2"/>
              <a:buChar char=""/>
              <a:defRPr/>
            </a:pPr>
            <a:endParaRPr lang="en-US" sz="2600"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5F17B-4560-9AF3-C9BA-E3CC4BC41362}"/>
              </a:ext>
            </a:extLst>
          </p:cNvPr>
          <p:cNvSpPr>
            <a:spLocks noGrp="1"/>
          </p:cNvSpPr>
          <p:nvPr>
            <p:ph type="title"/>
          </p:nvPr>
        </p:nvSpPr>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ADHD:  The Core Deficits</a:t>
            </a:r>
          </a:p>
        </p:txBody>
      </p:sp>
      <p:sp>
        <p:nvSpPr>
          <p:cNvPr id="3" name="Content Placeholder 2">
            <a:extLst>
              <a:ext uri="{FF2B5EF4-FFF2-40B4-BE49-F238E27FC236}">
                <a16:creationId xmlns:a16="http://schemas.microsoft.com/office/drawing/2014/main" id="{8C0669D4-34D2-ECF5-5F81-139375BB2CEF}"/>
              </a:ext>
            </a:extLst>
          </p:cNvPr>
          <p:cNvSpPr>
            <a:spLocks noGrp="1"/>
          </p:cNvSpPr>
          <p:nvPr>
            <p:ph idx="1"/>
          </p:nvPr>
        </p:nvSpPr>
        <p:spPr>
          <a:xfrm>
            <a:off x="1142965" y="2210135"/>
            <a:ext cx="8189294" cy="4163771"/>
          </a:xfrm>
        </p:spPr>
        <p:txBody>
          <a:bodyPr>
            <a:normAutofit/>
          </a:bodyPr>
          <a:lstStyle/>
          <a:p>
            <a:pPr marL="274306" indent="-274306" eaLnBrk="1" fontAlgn="auto" hangingPunct="1">
              <a:spcAft>
                <a:spcPts val="0"/>
              </a:spcAft>
              <a:buClr>
                <a:schemeClr val="accent3"/>
              </a:buClr>
              <a:buFont typeface="Wingdings 2"/>
              <a:buChar char=""/>
              <a:defRPr/>
            </a:pPr>
            <a:r>
              <a:rPr lang="en-US" sz="4400"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Problems with ATTENTION</a:t>
            </a:r>
          </a:p>
          <a:p>
            <a:pPr marL="274306" indent="-274306" eaLnBrk="1" fontAlgn="auto" hangingPunct="1">
              <a:spcAft>
                <a:spcPts val="0"/>
              </a:spcAft>
              <a:buClr>
                <a:schemeClr val="accent3"/>
              </a:buClr>
              <a:buFont typeface="Wingdings 2"/>
              <a:buChar char=""/>
              <a:defRPr/>
            </a:pPr>
            <a:r>
              <a:rPr lang="en-US" sz="4400"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IMPULSIVITY / HYPERACTIVITY</a:t>
            </a:r>
          </a:p>
          <a:p>
            <a:pPr marL="274306" indent="-274306" eaLnBrk="1" fontAlgn="auto" hangingPunct="1">
              <a:spcAft>
                <a:spcPts val="0"/>
              </a:spcAft>
              <a:buClr>
                <a:schemeClr val="accent3"/>
              </a:buClr>
              <a:buFont typeface="Wingdings 2"/>
              <a:buChar char=""/>
              <a:defRPr/>
            </a:pPr>
            <a:r>
              <a:rPr lang="en-US" sz="4400"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EMOTIONAL REGULATION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37F0-8246-8698-3A71-63EA6194F6A5}"/>
              </a:ext>
            </a:extLst>
          </p:cNvPr>
          <p:cNvSpPr>
            <a:spLocks noGrp="1"/>
          </p:cNvSpPr>
          <p:nvPr>
            <p:ph type="title"/>
          </p:nvPr>
        </p:nvSpPr>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2 major subtypes</a:t>
            </a:r>
          </a:p>
        </p:txBody>
      </p:sp>
      <p:sp>
        <p:nvSpPr>
          <p:cNvPr id="3" name="Content Placeholder 2">
            <a:extLst>
              <a:ext uri="{FF2B5EF4-FFF2-40B4-BE49-F238E27FC236}">
                <a16:creationId xmlns:a16="http://schemas.microsoft.com/office/drawing/2014/main" id="{C4E505AB-F952-27F6-0C86-1F5A58CD2CAC}"/>
              </a:ext>
            </a:extLst>
          </p:cNvPr>
          <p:cNvSpPr>
            <a:spLocks noGrp="1"/>
          </p:cNvSpPr>
          <p:nvPr>
            <p:ph idx="1"/>
          </p:nvPr>
        </p:nvSpPr>
        <p:spPr>
          <a:xfrm>
            <a:off x="762350" y="2590752"/>
            <a:ext cx="10972019" cy="4388807"/>
          </a:xfrm>
        </p:spPr>
        <p:txBody>
          <a:bodyPr>
            <a:normAutofit/>
          </a:bodyPr>
          <a:lstStyle/>
          <a:p>
            <a:pPr marL="274306" indent="-274306" eaLnBrk="1" fontAlgn="auto" hangingPunct="1">
              <a:spcAft>
                <a:spcPts val="0"/>
              </a:spcAft>
              <a:buClr>
                <a:schemeClr val="accent3"/>
              </a:buClr>
              <a:buFont typeface="Wingdings 2"/>
              <a:buChar char=""/>
              <a:defRPr/>
            </a:pPr>
            <a:r>
              <a:rPr lang="en-US" sz="4800" dirty="0">
                <a:latin typeface="Gungsuh" panose="02030600000101010101" pitchFamily="18" charset="-127"/>
                <a:ea typeface="Gungsuh" panose="02030600000101010101" pitchFamily="18" charset="-127"/>
              </a:rPr>
              <a:t>ADHD, predominantly inattentive type</a:t>
            </a:r>
          </a:p>
          <a:p>
            <a:pPr marL="274306" indent="-274306" eaLnBrk="1" fontAlgn="auto" hangingPunct="1">
              <a:spcAft>
                <a:spcPts val="0"/>
              </a:spcAft>
              <a:buClr>
                <a:schemeClr val="accent3"/>
              </a:buClr>
              <a:buFont typeface="Wingdings 2"/>
              <a:buChar char=""/>
              <a:defRPr/>
            </a:pPr>
            <a:r>
              <a:rPr lang="en-US" sz="4800" dirty="0">
                <a:latin typeface="Gungsuh" panose="02030600000101010101" pitchFamily="18" charset="-127"/>
                <a:ea typeface="Gungsuh" panose="02030600000101010101" pitchFamily="18" charset="-127"/>
              </a:rPr>
              <a:t>ADHD, combined type</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1307-63A8-83F0-5552-17B0279A1947}"/>
              </a:ext>
            </a:extLst>
          </p:cNvPr>
          <p:cNvSpPr>
            <a:spLocks noGrp="1"/>
          </p:cNvSpPr>
          <p:nvPr>
            <p:ph type="title"/>
          </p:nvPr>
        </p:nvSpPr>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ADHD:  The Core Deficits</a:t>
            </a:r>
          </a:p>
        </p:txBody>
      </p:sp>
      <p:sp>
        <p:nvSpPr>
          <p:cNvPr id="3" name="Content Placeholder 2">
            <a:extLst>
              <a:ext uri="{FF2B5EF4-FFF2-40B4-BE49-F238E27FC236}">
                <a16:creationId xmlns:a16="http://schemas.microsoft.com/office/drawing/2014/main" id="{7A3E2E4D-9645-607F-5F31-BBBDF2775D17}"/>
              </a:ext>
            </a:extLst>
          </p:cNvPr>
          <p:cNvSpPr>
            <a:spLocks noGrp="1"/>
          </p:cNvSpPr>
          <p:nvPr>
            <p:ph idx="1"/>
          </p:nvPr>
        </p:nvSpPr>
        <p:spPr>
          <a:xfrm>
            <a:off x="1142965" y="2210135"/>
            <a:ext cx="8794411" cy="3474659"/>
          </a:xfrm>
        </p:spPr>
        <p:txBody>
          <a:bodyPr>
            <a:normAutofit/>
          </a:bodyPr>
          <a:lstStyle/>
          <a:p>
            <a:pPr marL="274306" indent="-274306" eaLnBrk="1" fontAlgn="auto" hangingPunct="1">
              <a:lnSpc>
                <a:spcPct val="150000"/>
              </a:lnSpc>
              <a:spcAft>
                <a:spcPts val="0"/>
              </a:spcAft>
              <a:buClr>
                <a:schemeClr val="accent3"/>
              </a:buClr>
              <a:buFont typeface="Wingdings 2"/>
              <a:buChar char=""/>
              <a:defRPr/>
            </a:pPr>
            <a:r>
              <a:rPr lang="en-US" sz="4000"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INATTENTION</a:t>
            </a:r>
          </a:p>
          <a:p>
            <a:pPr marL="274306" indent="-274306" eaLnBrk="1" fontAlgn="auto" hangingPunct="1">
              <a:lnSpc>
                <a:spcPct val="150000"/>
              </a:lnSpc>
              <a:spcAft>
                <a:spcPts val="0"/>
              </a:spcAft>
              <a:buClr>
                <a:schemeClr val="accent3"/>
              </a:buClr>
              <a:buFont typeface="Wingdings 2"/>
              <a:buChar char=""/>
              <a:defRPr/>
            </a:pPr>
            <a:r>
              <a:rPr lang="en-US" sz="4000" dirty="0">
                <a:solidFill>
                  <a:srgbClr val="C00000"/>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IMPULSIVITY / HYPERACTIVITY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A83-CE59-2D54-979C-3D53C8588945}"/>
              </a:ext>
            </a:extLst>
          </p:cNvPr>
          <p:cNvSpPr>
            <a:spLocks noGrp="1"/>
          </p:cNvSpPr>
          <p:nvPr>
            <p:ph type="title"/>
          </p:nvPr>
        </p:nvSpPr>
        <p:spPr>
          <a:xfrm>
            <a:off x="463691" y="209782"/>
            <a:ext cx="10896119" cy="1142966"/>
          </a:xfrm>
        </p:spPr>
        <p:txBody>
          <a:bodyPr>
            <a:normAutofit fontScale="90000"/>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“ADD”: ADHD, Predominately Inattentive Type</a:t>
            </a:r>
          </a:p>
        </p:txBody>
      </p:sp>
      <p:sp>
        <p:nvSpPr>
          <p:cNvPr id="3" name="Content Placeholder 2">
            <a:extLst>
              <a:ext uri="{FF2B5EF4-FFF2-40B4-BE49-F238E27FC236}">
                <a16:creationId xmlns:a16="http://schemas.microsoft.com/office/drawing/2014/main" id="{6C275359-EEC0-2BC2-9460-B85355546720}"/>
              </a:ext>
            </a:extLst>
          </p:cNvPr>
          <p:cNvSpPr>
            <a:spLocks noGrp="1"/>
          </p:cNvSpPr>
          <p:nvPr>
            <p:ph idx="1"/>
          </p:nvPr>
        </p:nvSpPr>
        <p:spPr>
          <a:xfrm>
            <a:off x="772972" y="2091826"/>
            <a:ext cx="11571427" cy="5258310"/>
          </a:xfrm>
        </p:spPr>
        <p:txBody>
          <a:bodyPr>
            <a:normAutofit/>
          </a:bodyPr>
          <a:lstStyle/>
          <a:p>
            <a:pPr marL="274306" indent="-274306" eaLnBrk="1" fontAlgn="auto" hangingPunct="1">
              <a:spcAft>
                <a:spcPts val="0"/>
              </a:spcAft>
              <a:buClr>
                <a:schemeClr val="accent3"/>
              </a:buClr>
              <a:buFont typeface="Wingdings 2"/>
              <a:buChar char=""/>
              <a:defRPr/>
            </a:pPr>
            <a:r>
              <a:rPr lang="en-US" sz="3300" kern="1500" spc="100" dirty="0">
                <a:latin typeface="Gungsuh" panose="02030600000101010101" pitchFamily="18" charset="-127"/>
                <a:ea typeface="Gungsuh" panose="02030600000101010101" pitchFamily="18" charset="-127"/>
              </a:rPr>
              <a:t>Rarely aggressive or ODD/CD</a:t>
            </a:r>
          </a:p>
          <a:p>
            <a:pPr marL="274306" indent="-274306" eaLnBrk="1" fontAlgn="auto" hangingPunct="1">
              <a:spcAft>
                <a:spcPts val="0"/>
              </a:spcAft>
              <a:buClr>
                <a:schemeClr val="accent3"/>
              </a:buClr>
              <a:buFont typeface="Wingdings 2"/>
              <a:buChar char=""/>
              <a:defRPr/>
            </a:pPr>
            <a:r>
              <a:rPr lang="en-US" sz="3300" kern="1500" spc="100" dirty="0">
                <a:solidFill>
                  <a:srgbClr val="C00000"/>
                </a:solidFill>
                <a:latin typeface="Gungsuh" panose="02030600000101010101" pitchFamily="18" charset="-127"/>
                <a:ea typeface="Gungsuh" panose="02030600000101010101" pitchFamily="18" charset="-127"/>
              </a:rPr>
              <a:t>More prone to anxiety &amp; depression</a:t>
            </a:r>
          </a:p>
          <a:p>
            <a:pPr marL="274306" indent="-274306" eaLnBrk="1" fontAlgn="auto" hangingPunct="1">
              <a:spcAft>
                <a:spcPts val="0"/>
              </a:spcAft>
              <a:buClr>
                <a:schemeClr val="accent3"/>
              </a:buClr>
              <a:buFont typeface="Wingdings 2"/>
              <a:buChar char=""/>
              <a:defRPr/>
            </a:pPr>
            <a:r>
              <a:rPr lang="en-US" sz="3300" kern="1500" spc="100" dirty="0">
                <a:latin typeface="Gungsuh" panose="02030600000101010101" pitchFamily="18" charset="-127"/>
                <a:ea typeface="Gungsuh" panose="02030600000101010101" pitchFamily="18" charset="-127"/>
              </a:rPr>
              <a:t>Parents generally less stressed (so may be less motivated to treat)</a:t>
            </a:r>
          </a:p>
          <a:p>
            <a:pPr marL="274306" indent="-274306" eaLnBrk="1" fontAlgn="auto" hangingPunct="1">
              <a:spcAft>
                <a:spcPts val="0"/>
              </a:spcAft>
              <a:buClr>
                <a:schemeClr val="accent3"/>
              </a:buClr>
              <a:buFont typeface="Wingdings 2"/>
              <a:buChar char=""/>
              <a:defRPr/>
            </a:pPr>
            <a:r>
              <a:rPr lang="en-US" sz="3300" kern="1500" spc="100" dirty="0">
                <a:solidFill>
                  <a:srgbClr val="C00000"/>
                </a:solidFill>
                <a:latin typeface="Gungsuh" panose="02030600000101010101" pitchFamily="18" charset="-127"/>
                <a:ea typeface="Gungsuh" panose="02030600000101010101" pitchFamily="18" charset="-127"/>
              </a:rPr>
              <a:t>Parents more concerned about academics</a:t>
            </a:r>
          </a:p>
          <a:p>
            <a:pPr marL="274306" indent="-274306" eaLnBrk="1" fontAlgn="auto" hangingPunct="1">
              <a:spcAft>
                <a:spcPts val="0"/>
              </a:spcAft>
              <a:buClr>
                <a:schemeClr val="accent3"/>
              </a:buClr>
              <a:buFont typeface="Wingdings 2"/>
              <a:buChar char=""/>
              <a:defRPr/>
            </a:pPr>
            <a:endParaRPr lang="en-US" sz="2800" dirty="0"/>
          </a:p>
          <a:p>
            <a:pPr marL="274306" indent="-274306" eaLnBrk="1" fontAlgn="auto" hangingPunct="1">
              <a:spcAft>
                <a:spcPts val="0"/>
              </a:spcAft>
              <a:buClr>
                <a:schemeClr val="accent3"/>
              </a:buClr>
              <a:buFont typeface="Wingdings 2"/>
              <a:buChar char=""/>
              <a:defRPr/>
            </a:pPr>
            <a:endParaRPr lang="en-US" sz="2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1E726-31D1-23E1-A0CF-9B52551E33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D71120-9B2C-F694-EB20-E68F3965F777}"/>
              </a:ext>
            </a:extLst>
          </p:cNvPr>
          <p:cNvSpPr>
            <a:spLocks noGrp="1"/>
          </p:cNvSpPr>
          <p:nvPr>
            <p:ph type="title"/>
          </p:nvPr>
        </p:nvSpPr>
        <p:spPr>
          <a:xfrm>
            <a:off x="463691" y="209782"/>
            <a:ext cx="10896119" cy="1142966"/>
          </a:xfrm>
        </p:spPr>
        <p:txBody>
          <a:bodyPr>
            <a:normAutofit fontScale="90000"/>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“ADD”: ADHD, Predominately Inattentive Type</a:t>
            </a:r>
          </a:p>
        </p:txBody>
      </p:sp>
      <p:sp>
        <p:nvSpPr>
          <p:cNvPr id="3" name="Content Placeholder 2">
            <a:extLst>
              <a:ext uri="{FF2B5EF4-FFF2-40B4-BE49-F238E27FC236}">
                <a16:creationId xmlns:a16="http://schemas.microsoft.com/office/drawing/2014/main" id="{7EBF4F31-C6A4-CE8B-4973-67CF1B1100F5}"/>
              </a:ext>
            </a:extLst>
          </p:cNvPr>
          <p:cNvSpPr>
            <a:spLocks noGrp="1"/>
          </p:cNvSpPr>
          <p:nvPr>
            <p:ph idx="1"/>
          </p:nvPr>
        </p:nvSpPr>
        <p:spPr>
          <a:xfrm>
            <a:off x="463691" y="2145615"/>
            <a:ext cx="11571427" cy="5258310"/>
          </a:xfrm>
        </p:spPr>
        <p:txBody>
          <a:bodyPr>
            <a:normAutofit/>
          </a:bodyPr>
          <a:lstStyle/>
          <a:p>
            <a:pPr marL="274306" indent="-274306" eaLnBrk="1" fontAlgn="auto" hangingPunct="1">
              <a:spcAft>
                <a:spcPts val="0"/>
              </a:spcAft>
              <a:buClr>
                <a:schemeClr val="accent3"/>
              </a:buClr>
              <a:buFont typeface="Wingdings 2"/>
              <a:buChar char=""/>
              <a:defRPr/>
            </a:pPr>
            <a:r>
              <a:rPr lang="en-US" sz="3300" kern="1500" spc="100" dirty="0">
                <a:latin typeface="Gungsuh" panose="02030600000101010101" pitchFamily="18" charset="-127"/>
                <a:ea typeface="Gungsuh" panose="02030600000101010101" pitchFamily="18" charset="-127"/>
              </a:rPr>
              <a:t>Symptoms may actually increase slightly with age</a:t>
            </a:r>
          </a:p>
          <a:p>
            <a:pPr marL="274306" indent="-274306" eaLnBrk="1" fontAlgn="auto" hangingPunct="1">
              <a:spcAft>
                <a:spcPts val="0"/>
              </a:spcAft>
              <a:buClr>
                <a:schemeClr val="accent3"/>
              </a:buClr>
              <a:buFont typeface="Wingdings 2"/>
              <a:buChar char=""/>
              <a:defRPr/>
            </a:pPr>
            <a:r>
              <a:rPr lang="en-US" sz="3300" kern="1500" spc="100" dirty="0">
                <a:solidFill>
                  <a:srgbClr val="C00000"/>
                </a:solidFill>
                <a:latin typeface="Gungsuh" panose="02030600000101010101" pitchFamily="18" charset="-127"/>
                <a:ea typeface="Gungsuh" panose="02030600000101010101" pitchFamily="18" charset="-127"/>
              </a:rPr>
              <a:t>Later age of diagnosis typical</a:t>
            </a:r>
          </a:p>
          <a:p>
            <a:pPr marL="274306" indent="-274306" eaLnBrk="1" fontAlgn="auto" hangingPunct="1">
              <a:spcAft>
                <a:spcPts val="0"/>
              </a:spcAft>
              <a:buClr>
                <a:schemeClr val="accent3"/>
              </a:buClr>
              <a:buFont typeface="Wingdings 2"/>
              <a:buChar char=""/>
              <a:defRPr/>
            </a:pPr>
            <a:r>
              <a:rPr lang="en-US" sz="3300" kern="1500" spc="100" dirty="0">
                <a:latin typeface="Gungsuh" panose="02030600000101010101" pitchFamily="18" charset="-127"/>
                <a:ea typeface="Gungsuh" panose="02030600000101010101" pitchFamily="18" charset="-127"/>
              </a:rPr>
              <a:t>Gender:  ADHD, COMBINED Boys&gt;Girls (2+:1); ADHD, PIT: Boys only slightly more than girls, if that.</a:t>
            </a:r>
          </a:p>
          <a:p>
            <a:pPr marL="274306" indent="-274306" eaLnBrk="1" fontAlgn="auto" hangingPunct="1">
              <a:spcAft>
                <a:spcPts val="0"/>
              </a:spcAft>
              <a:buClr>
                <a:schemeClr val="accent3"/>
              </a:buClr>
              <a:buFont typeface="Wingdings 2"/>
              <a:buChar char=""/>
              <a:defRPr/>
            </a:pPr>
            <a:endParaRPr lang="en-US" sz="2800" dirty="0"/>
          </a:p>
          <a:p>
            <a:pPr marL="274306" indent="-274306" eaLnBrk="1" fontAlgn="auto" hangingPunct="1">
              <a:spcAft>
                <a:spcPts val="0"/>
              </a:spcAft>
              <a:buClr>
                <a:schemeClr val="accent3"/>
              </a:buClr>
              <a:buFont typeface="Wingdings 2"/>
              <a:buChar char=""/>
              <a:defRPr/>
            </a:pPr>
            <a:endParaRPr lang="en-US" sz="2600" dirty="0"/>
          </a:p>
        </p:txBody>
      </p:sp>
    </p:spTree>
    <p:extLst>
      <p:ext uri="{BB962C8B-B14F-4D97-AF65-F5344CB8AC3E}">
        <p14:creationId xmlns:p14="http://schemas.microsoft.com/office/powerpoint/2010/main" val="39218167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3268F1-083C-30E0-C14A-BFAB8926A92F}"/>
              </a:ext>
            </a:extLst>
          </p:cNvPr>
          <p:cNvSpPr>
            <a:spLocks noGrp="1"/>
          </p:cNvSpPr>
          <p:nvPr>
            <p:ph idx="1"/>
          </p:nvPr>
        </p:nvSpPr>
        <p:spPr>
          <a:xfrm>
            <a:off x="1263738" y="1712412"/>
            <a:ext cx="6857791" cy="4647761"/>
          </a:xfrm>
        </p:spPr>
        <p:txBody>
          <a:bodyPr>
            <a:normAutofit fontScale="92500" lnSpcReduction="20000"/>
          </a:bodyPr>
          <a:lstStyle/>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May be: Shy, reticent, withdrawn, daydreamy, sluggish.</a:t>
            </a:r>
          </a:p>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Hyperactivity is less obvious or </a:t>
            </a:r>
            <a:r>
              <a:rPr lang="en-US" sz="4000" dirty="0" err="1">
                <a:latin typeface="Gungsuh" panose="02030600000101010101" pitchFamily="18" charset="-127"/>
                <a:ea typeface="Gungsuh" panose="02030600000101010101" pitchFamily="18" charset="-127"/>
              </a:rPr>
              <a:t>absent,so</a:t>
            </a:r>
            <a:r>
              <a:rPr lang="en-US" sz="4000" dirty="0">
                <a:latin typeface="Gungsuh" panose="02030600000101010101" pitchFamily="18" charset="-127"/>
                <a:ea typeface="Gungsuh" panose="02030600000101010101" pitchFamily="18" charset="-127"/>
              </a:rPr>
              <a:t> recognition may come later.</a:t>
            </a:r>
          </a:p>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Poorly organized</a:t>
            </a:r>
          </a:p>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Passive in school</a:t>
            </a:r>
          </a:p>
          <a:p>
            <a:pPr marL="274306" indent="-274306" eaLnBrk="1" fontAlgn="auto" hangingPunct="1">
              <a:spcAft>
                <a:spcPts val="0"/>
              </a:spcAft>
              <a:buClr>
                <a:schemeClr val="accent3"/>
              </a:buClr>
              <a:buFont typeface="Wingdings 2"/>
              <a:buChar char=""/>
              <a:defRPr/>
            </a:pPr>
            <a:endParaRPr lang="en-US" sz="2600" dirty="0"/>
          </a:p>
        </p:txBody>
      </p:sp>
      <p:sp>
        <p:nvSpPr>
          <p:cNvPr id="5" name="Title 1">
            <a:extLst>
              <a:ext uri="{FF2B5EF4-FFF2-40B4-BE49-F238E27FC236}">
                <a16:creationId xmlns:a16="http://schemas.microsoft.com/office/drawing/2014/main" id="{8F1D54B4-BAD5-9AB0-CC21-800BE6AEA628}"/>
              </a:ext>
            </a:extLst>
          </p:cNvPr>
          <p:cNvSpPr txBox="1">
            <a:spLocks/>
          </p:cNvSpPr>
          <p:nvPr/>
        </p:nvSpPr>
        <p:spPr bwMode="auto">
          <a:xfrm>
            <a:off x="463691" y="209782"/>
            <a:ext cx="10896119" cy="1142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82500" lnSpcReduction="20000"/>
          </a:bodyPr>
          <a:lstStyle>
            <a:lvl1pPr algn="l" rtl="0" eaLnBrk="0" fontAlgn="base" hangingPunct="0">
              <a:spcBef>
                <a:spcPct val="0"/>
              </a:spcBef>
              <a:spcAft>
                <a:spcPct val="0"/>
              </a:spcAft>
              <a:defRPr sz="4992" kern="1200">
                <a:solidFill>
                  <a:schemeClr val="tx2"/>
                </a:solidFill>
                <a:latin typeface="+mj-lt"/>
                <a:ea typeface="+mj-ea"/>
                <a:cs typeface="+mj-cs"/>
              </a:defRPr>
            </a:lvl1pPr>
            <a:lvl2pPr algn="l" rtl="0" eaLnBrk="0" fontAlgn="base" hangingPunct="0">
              <a:spcBef>
                <a:spcPct val="0"/>
              </a:spcBef>
              <a:spcAft>
                <a:spcPct val="0"/>
              </a:spcAft>
              <a:defRPr sz="4992">
                <a:solidFill>
                  <a:schemeClr val="tx2"/>
                </a:solidFill>
                <a:latin typeface="Calibri" panose="020F0502020204030204" pitchFamily="34" charset="0"/>
              </a:defRPr>
            </a:lvl2pPr>
            <a:lvl3pPr algn="l" rtl="0" eaLnBrk="0" fontAlgn="base" hangingPunct="0">
              <a:spcBef>
                <a:spcPct val="0"/>
              </a:spcBef>
              <a:spcAft>
                <a:spcPct val="0"/>
              </a:spcAft>
              <a:defRPr sz="4992">
                <a:solidFill>
                  <a:schemeClr val="tx2"/>
                </a:solidFill>
                <a:latin typeface="Calibri" panose="020F0502020204030204" pitchFamily="34" charset="0"/>
              </a:defRPr>
            </a:lvl3pPr>
            <a:lvl4pPr algn="l" rtl="0" eaLnBrk="0" fontAlgn="base" hangingPunct="0">
              <a:spcBef>
                <a:spcPct val="0"/>
              </a:spcBef>
              <a:spcAft>
                <a:spcPct val="0"/>
              </a:spcAft>
              <a:defRPr sz="4992">
                <a:solidFill>
                  <a:schemeClr val="tx2"/>
                </a:solidFill>
                <a:latin typeface="Calibri" panose="020F0502020204030204" pitchFamily="34" charset="0"/>
              </a:defRPr>
            </a:lvl4pPr>
            <a:lvl5pPr algn="l" rtl="0" eaLnBrk="0" fontAlgn="base" hangingPunct="0">
              <a:spcBef>
                <a:spcPct val="0"/>
              </a:spcBef>
              <a:spcAft>
                <a:spcPct val="0"/>
              </a:spcAft>
              <a:defRPr sz="4992">
                <a:solidFill>
                  <a:schemeClr val="tx2"/>
                </a:solidFill>
                <a:latin typeface="Calibri" panose="020F0502020204030204" pitchFamily="34" charset="0"/>
              </a:defRPr>
            </a:lvl5pPr>
            <a:lvl6pPr marL="321457" algn="l" rtl="0" fontAlgn="base">
              <a:spcBef>
                <a:spcPct val="0"/>
              </a:spcBef>
              <a:spcAft>
                <a:spcPct val="0"/>
              </a:spcAft>
              <a:defRPr sz="4992">
                <a:solidFill>
                  <a:schemeClr val="tx2"/>
                </a:solidFill>
                <a:latin typeface="Calibri" panose="020F0502020204030204" pitchFamily="34" charset="0"/>
              </a:defRPr>
            </a:lvl6pPr>
            <a:lvl7pPr marL="642915" algn="l" rtl="0" fontAlgn="base">
              <a:spcBef>
                <a:spcPct val="0"/>
              </a:spcBef>
              <a:spcAft>
                <a:spcPct val="0"/>
              </a:spcAft>
              <a:defRPr sz="4992">
                <a:solidFill>
                  <a:schemeClr val="tx2"/>
                </a:solidFill>
                <a:latin typeface="Calibri" panose="020F0502020204030204" pitchFamily="34" charset="0"/>
              </a:defRPr>
            </a:lvl7pPr>
            <a:lvl8pPr marL="964372" algn="l" rtl="0" fontAlgn="base">
              <a:spcBef>
                <a:spcPct val="0"/>
              </a:spcBef>
              <a:spcAft>
                <a:spcPct val="0"/>
              </a:spcAft>
              <a:defRPr sz="4992">
                <a:solidFill>
                  <a:schemeClr val="tx2"/>
                </a:solidFill>
                <a:latin typeface="Calibri" panose="020F0502020204030204" pitchFamily="34" charset="0"/>
              </a:defRPr>
            </a:lvl8pPr>
            <a:lvl9pPr marL="1285829" algn="l" rtl="0" fontAlgn="base">
              <a:spcBef>
                <a:spcPct val="0"/>
              </a:spcBef>
              <a:spcAft>
                <a:spcPct val="0"/>
              </a:spcAft>
              <a:defRPr sz="4992">
                <a:solidFill>
                  <a:schemeClr val="tx2"/>
                </a:solidFill>
                <a:latin typeface="Calibri" panose="020F0502020204030204" pitchFamily="34" charset="0"/>
              </a:defRPr>
            </a:lvl9p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“ADD”: ADHD, Predominately Inattentive Type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4A59-7272-7451-6406-283F0F3FE310}"/>
              </a:ext>
            </a:extLst>
          </p:cNvPr>
          <p:cNvSpPr>
            <a:spLocks noGrp="1"/>
          </p:cNvSpPr>
          <p:nvPr>
            <p:ph type="title"/>
          </p:nvPr>
        </p:nvSpPr>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ADHD:  The Core Deficits</a:t>
            </a:r>
          </a:p>
        </p:txBody>
      </p:sp>
      <p:sp>
        <p:nvSpPr>
          <p:cNvPr id="3" name="Content Placeholder 2">
            <a:extLst>
              <a:ext uri="{FF2B5EF4-FFF2-40B4-BE49-F238E27FC236}">
                <a16:creationId xmlns:a16="http://schemas.microsoft.com/office/drawing/2014/main" id="{D6379F89-5E98-93A8-01A2-0324B165054A}"/>
              </a:ext>
            </a:extLst>
          </p:cNvPr>
          <p:cNvSpPr>
            <a:spLocks noGrp="1"/>
          </p:cNvSpPr>
          <p:nvPr>
            <p:ph idx="1"/>
          </p:nvPr>
        </p:nvSpPr>
        <p:spPr>
          <a:xfrm>
            <a:off x="1142965" y="2210135"/>
            <a:ext cx="10206353" cy="3474659"/>
          </a:xfrm>
        </p:spPr>
        <p:txBody>
          <a:bodyPr>
            <a:normAutofit/>
          </a:bodyPr>
          <a:lstStyle/>
          <a:p>
            <a:pPr marL="274306" indent="-274306" eaLnBrk="1" fontAlgn="auto" hangingPunct="1">
              <a:lnSpc>
                <a:spcPct val="150000"/>
              </a:lnSpc>
              <a:spcAft>
                <a:spcPts val="0"/>
              </a:spcAft>
              <a:buClr>
                <a:schemeClr val="accent3"/>
              </a:buClr>
              <a:buFont typeface="Wingdings 2"/>
              <a:buChar char=""/>
              <a:defRPr/>
            </a:pPr>
            <a:r>
              <a:rPr lang="en-US" sz="4000" dirty="0">
                <a:solidFill>
                  <a:srgbClr val="C00000"/>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INATTENTION</a:t>
            </a:r>
          </a:p>
          <a:p>
            <a:pPr marL="274306" indent="-274306" eaLnBrk="1" fontAlgn="auto" hangingPunct="1">
              <a:lnSpc>
                <a:spcPct val="150000"/>
              </a:lnSpc>
              <a:spcAft>
                <a:spcPts val="0"/>
              </a:spcAft>
              <a:buClr>
                <a:schemeClr val="accent3"/>
              </a:buClr>
              <a:buFont typeface="Wingdings 2"/>
              <a:buChar char=""/>
              <a:defRPr/>
            </a:pPr>
            <a:r>
              <a:rPr lang="en-US" sz="4000" dirty="0">
                <a:solidFill>
                  <a:schemeClr val="bg1">
                    <a:lumMod val="75000"/>
                  </a:schemeClr>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IMPULSIVITY / HYPERACTIVITY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43541-76D3-C79A-031E-54D7C10F0B92}"/>
              </a:ext>
            </a:extLst>
          </p:cNvPr>
          <p:cNvSpPr>
            <a:spLocks noGrp="1"/>
          </p:cNvSpPr>
          <p:nvPr>
            <p:ph type="title"/>
          </p:nvPr>
        </p:nvSpPr>
        <p:spPr>
          <a:xfrm>
            <a:off x="1071095" y="-304612"/>
            <a:ext cx="6512892" cy="1142965"/>
          </a:xfrm>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What is ADHD?</a:t>
            </a:r>
          </a:p>
        </p:txBody>
      </p:sp>
      <p:sp>
        <p:nvSpPr>
          <p:cNvPr id="3" name="Content Placeholder 2">
            <a:extLst>
              <a:ext uri="{FF2B5EF4-FFF2-40B4-BE49-F238E27FC236}">
                <a16:creationId xmlns:a16="http://schemas.microsoft.com/office/drawing/2014/main" id="{5382BE4D-006C-7907-F4B7-F253A72596C7}"/>
              </a:ext>
            </a:extLst>
          </p:cNvPr>
          <p:cNvSpPr>
            <a:spLocks noGrp="1"/>
          </p:cNvSpPr>
          <p:nvPr>
            <p:ph idx="1"/>
          </p:nvPr>
        </p:nvSpPr>
        <p:spPr>
          <a:xfrm>
            <a:off x="529503" y="1098631"/>
            <a:ext cx="10591402" cy="5257193"/>
          </a:xfrm>
        </p:spPr>
        <p:txBody>
          <a:bodyPr>
            <a:noAutofit/>
          </a:bodyPr>
          <a:lstStyle/>
          <a:p>
            <a:pPr marL="365741" lvl="1" indent="0" eaLnBrk="1" fontAlgn="auto" hangingPunct="1">
              <a:spcAft>
                <a:spcPts val="0"/>
              </a:spcAft>
              <a:buNone/>
              <a:defRPr/>
            </a:pPr>
            <a:r>
              <a:rPr lang="en-US" sz="4800" b="1" dirty="0">
                <a:latin typeface="Gungsuh" panose="02030600000101010101" pitchFamily="18" charset="-127"/>
                <a:ea typeface="Gungsuh" panose="02030600000101010101" pitchFamily="18" charset="-127"/>
              </a:rPr>
              <a:t>Inattention</a:t>
            </a:r>
          </a:p>
          <a:p>
            <a:pPr marL="914353" lvl="2" indent="-246875" eaLnBrk="1" fontAlgn="auto" hangingPunct="1">
              <a:spcAft>
                <a:spcPts val="0"/>
              </a:spcAft>
              <a:buFont typeface="Wingdings 2"/>
              <a:buChar char=""/>
              <a:defRPr/>
            </a:pPr>
            <a:r>
              <a:rPr lang="en-US" sz="4400" dirty="0">
                <a:latin typeface="Gungsuh" panose="02030600000101010101" pitchFamily="18" charset="-127"/>
                <a:ea typeface="Gungsuh" panose="02030600000101010101" pitchFamily="18" charset="-127"/>
              </a:rPr>
              <a:t>Poor </a:t>
            </a:r>
            <a:r>
              <a:rPr lang="en-US" sz="4400" i="1" dirty="0">
                <a:latin typeface="Gungsuh" panose="02030600000101010101" pitchFamily="18" charset="-127"/>
                <a:ea typeface="Gungsuh" panose="02030600000101010101" pitchFamily="18" charset="-127"/>
              </a:rPr>
              <a:t>persistence</a:t>
            </a:r>
            <a:r>
              <a:rPr lang="en-US" sz="4400" dirty="0">
                <a:latin typeface="Gungsuh" panose="02030600000101010101" pitchFamily="18" charset="-127"/>
                <a:ea typeface="Gungsuh" panose="02030600000101010101" pitchFamily="18" charset="-127"/>
              </a:rPr>
              <a:t> toward goals or tasks</a:t>
            </a:r>
          </a:p>
          <a:p>
            <a:pPr marL="914353" lvl="2" indent="-246875" eaLnBrk="1" fontAlgn="auto" hangingPunct="1">
              <a:spcAft>
                <a:spcPts val="0"/>
              </a:spcAft>
              <a:buFont typeface="Wingdings 2"/>
              <a:buChar char=""/>
              <a:defRPr/>
            </a:pPr>
            <a:r>
              <a:rPr lang="en-US" sz="4400" dirty="0">
                <a:latin typeface="Gungsuh" panose="02030600000101010101" pitchFamily="18" charset="-127"/>
                <a:ea typeface="Gungsuh" panose="02030600000101010101" pitchFamily="18" charset="-127"/>
              </a:rPr>
              <a:t>Distractible</a:t>
            </a:r>
          </a:p>
          <a:p>
            <a:pPr marL="914353" lvl="2" indent="-246875" eaLnBrk="1" fontAlgn="auto" hangingPunct="1">
              <a:spcAft>
                <a:spcPts val="0"/>
              </a:spcAft>
              <a:buFont typeface="Wingdings 2"/>
              <a:buChar char=""/>
              <a:defRPr/>
            </a:pPr>
            <a:r>
              <a:rPr lang="en-US" sz="4400" dirty="0">
                <a:latin typeface="Gungsuh" panose="02030600000101010101" pitchFamily="18" charset="-127"/>
                <a:ea typeface="Gungsuh" panose="02030600000101010101" pitchFamily="18" charset="-127"/>
              </a:rPr>
              <a:t>Trouble re-engaging after distraction</a:t>
            </a:r>
          </a:p>
          <a:p>
            <a:pPr marL="914353" lvl="2" indent="-246875" eaLnBrk="1" fontAlgn="auto" hangingPunct="1">
              <a:spcAft>
                <a:spcPts val="0"/>
              </a:spcAft>
              <a:buFont typeface="Wingdings 2"/>
              <a:buChar char=""/>
              <a:defRPr/>
            </a:pPr>
            <a:r>
              <a:rPr lang="en-US" sz="4400" dirty="0">
                <a:latin typeface="Gungsuh" panose="02030600000101010101" pitchFamily="18" charset="-127"/>
                <a:ea typeface="Gungsuh" panose="02030600000101010101" pitchFamily="18" charset="-127"/>
              </a:rPr>
              <a:t>Impaired working memory</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15F5CA4-6CBC-B910-75A2-BF356672C81E}"/>
              </a:ext>
            </a:extLst>
          </p:cNvPr>
          <p:cNvSpPr>
            <a:spLocks noGrp="1" noChangeArrowheads="1"/>
          </p:cNvSpPr>
          <p:nvPr>
            <p:ph type="title"/>
          </p:nvPr>
        </p:nvSpPr>
        <p:spPr>
          <a:xfrm>
            <a:off x="414816" y="0"/>
            <a:ext cx="11133551" cy="1142965"/>
          </a:xfrm>
        </p:spPr>
        <p:txBody>
          <a:bodyPr>
            <a:normAutofit/>
          </a:bodyPr>
          <a:lstStyle/>
          <a:p>
            <a:pPr algn="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(notes about paying attention)</a:t>
            </a:r>
          </a:p>
        </p:txBody>
      </p:sp>
      <p:sp>
        <p:nvSpPr>
          <p:cNvPr id="15363" name="Rectangle 3">
            <a:extLst>
              <a:ext uri="{FF2B5EF4-FFF2-40B4-BE49-F238E27FC236}">
                <a16:creationId xmlns:a16="http://schemas.microsoft.com/office/drawing/2014/main" id="{005B7DA5-2E30-33DD-DCF2-8B8B7572F4F8}"/>
              </a:ext>
            </a:extLst>
          </p:cNvPr>
          <p:cNvSpPr>
            <a:spLocks noGrp="1" noChangeArrowheads="1"/>
          </p:cNvSpPr>
          <p:nvPr>
            <p:ph idx="1"/>
          </p:nvPr>
        </p:nvSpPr>
        <p:spPr>
          <a:xfrm>
            <a:off x="1295882" y="1752502"/>
            <a:ext cx="9371421" cy="4267145"/>
          </a:xfrm>
        </p:spPr>
        <p:txBody>
          <a:bodyPr>
            <a:normAutofit lnSpcReduction="10000"/>
          </a:bodyPr>
          <a:lstStyle/>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Attention span is often </a:t>
            </a:r>
            <a:r>
              <a:rPr lang="en-US" sz="4000" b="1" i="1" dirty="0">
                <a:latin typeface="Gungsuh" panose="02030600000101010101" pitchFamily="18" charset="-127"/>
                <a:ea typeface="Gungsuh" panose="02030600000101010101" pitchFamily="18" charset="-127"/>
              </a:rPr>
              <a:t>fine</a:t>
            </a:r>
            <a:r>
              <a:rPr lang="en-US" sz="4000" dirty="0">
                <a:latin typeface="Gungsuh" panose="02030600000101010101" pitchFamily="18" charset="-127"/>
                <a:ea typeface="Gungsuh" panose="02030600000101010101" pitchFamily="18" charset="-127"/>
              </a:rPr>
              <a:t> in activities child finds interesting &amp; fun.</a:t>
            </a:r>
          </a:p>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Q: Can child pay attention to </a:t>
            </a:r>
            <a:r>
              <a:rPr lang="en-US" sz="4000" i="1" dirty="0">
                <a:latin typeface="Gungsuh" panose="02030600000101010101" pitchFamily="18" charset="-127"/>
                <a:ea typeface="Gungsuh" panose="02030600000101010101" pitchFamily="18" charset="-127"/>
              </a:rPr>
              <a:t>not-so-interesting &amp; fun stuff?</a:t>
            </a:r>
          </a:p>
          <a:p>
            <a:pPr marL="274306" indent="-274306" eaLnBrk="1" fontAlgn="auto" hangingPunct="1">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Good days/bad days.</a:t>
            </a:r>
          </a:p>
        </p:txBody>
      </p:sp>
      <p:pic>
        <p:nvPicPr>
          <p:cNvPr id="15364" name="Picture 4" descr="hyperactive-child">
            <a:extLst>
              <a:ext uri="{FF2B5EF4-FFF2-40B4-BE49-F238E27FC236}">
                <a16:creationId xmlns:a16="http://schemas.microsoft.com/office/drawing/2014/main" id="{356060B5-9B38-DA0E-59BF-0ACCAAC1D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3627" y="4172374"/>
            <a:ext cx="4048374" cy="268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5364"/>
                                        </p:tgtEl>
                                        <p:attrNameLst>
                                          <p:attrName>style.visibility</p:attrName>
                                        </p:attrNameLst>
                                      </p:cBhvr>
                                      <p:to>
                                        <p:strVal val="visible"/>
                                      </p:to>
                                    </p:set>
                                    <p:anim calcmode="lin" valueType="num">
                                      <p:cBhvr additive="base">
                                        <p:cTn id="19" dur="250" fill="hold"/>
                                        <p:tgtEl>
                                          <p:spTgt spid="15364"/>
                                        </p:tgtEl>
                                        <p:attrNameLst>
                                          <p:attrName>ppt_x</p:attrName>
                                        </p:attrNameLst>
                                      </p:cBhvr>
                                      <p:tavLst>
                                        <p:tav tm="0">
                                          <p:val>
                                            <p:strVal val="#ppt_x"/>
                                          </p:val>
                                        </p:tav>
                                        <p:tav tm="100000">
                                          <p:val>
                                            <p:strVal val="#ppt_x"/>
                                          </p:val>
                                        </p:tav>
                                      </p:tavLst>
                                    </p:anim>
                                    <p:anim calcmode="lin" valueType="num">
                                      <p:cBhvr additive="base">
                                        <p:cTn id="20" dur="250" fill="hold"/>
                                        <p:tgtEl>
                                          <p:spTgt spid="153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A9E2-DA61-7C3B-B3AE-5C15AC145A92}"/>
              </a:ext>
            </a:extLst>
          </p:cNvPr>
          <p:cNvSpPr>
            <a:spLocks noGrp="1"/>
          </p:cNvSpPr>
          <p:nvPr>
            <p:ph type="title"/>
          </p:nvPr>
        </p:nvSpPr>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ADHD:  The Core Deficits</a:t>
            </a:r>
          </a:p>
        </p:txBody>
      </p:sp>
      <p:sp>
        <p:nvSpPr>
          <p:cNvPr id="3" name="Content Placeholder 2">
            <a:extLst>
              <a:ext uri="{FF2B5EF4-FFF2-40B4-BE49-F238E27FC236}">
                <a16:creationId xmlns:a16="http://schemas.microsoft.com/office/drawing/2014/main" id="{BA3611C5-6441-45E7-EE9D-ED15924EAA21}"/>
              </a:ext>
            </a:extLst>
          </p:cNvPr>
          <p:cNvSpPr>
            <a:spLocks noGrp="1"/>
          </p:cNvSpPr>
          <p:nvPr>
            <p:ph idx="1"/>
          </p:nvPr>
        </p:nvSpPr>
        <p:spPr>
          <a:xfrm>
            <a:off x="1142965" y="2210135"/>
            <a:ext cx="9655023" cy="3474659"/>
          </a:xfrm>
        </p:spPr>
        <p:txBody>
          <a:bodyPr>
            <a:normAutofit/>
          </a:bodyPr>
          <a:lstStyle/>
          <a:p>
            <a:pPr marL="274306" indent="-274306" eaLnBrk="1" fontAlgn="auto" hangingPunct="1">
              <a:lnSpc>
                <a:spcPct val="150000"/>
              </a:lnSpc>
              <a:spcAft>
                <a:spcPts val="0"/>
              </a:spcAft>
              <a:buClr>
                <a:schemeClr val="accent3"/>
              </a:buClr>
              <a:buFont typeface="Wingdings 2"/>
              <a:buChar char=""/>
              <a:defRPr/>
            </a:pPr>
            <a:r>
              <a:rPr lang="en-US" sz="4000" dirty="0">
                <a:solidFill>
                  <a:schemeClr val="bg1">
                    <a:lumMod val="75000"/>
                  </a:schemeClr>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INATTENTION</a:t>
            </a:r>
          </a:p>
          <a:p>
            <a:pPr marL="274306" indent="-274306" eaLnBrk="1" fontAlgn="auto" hangingPunct="1">
              <a:lnSpc>
                <a:spcPct val="150000"/>
              </a:lnSpc>
              <a:spcAft>
                <a:spcPts val="0"/>
              </a:spcAft>
              <a:buClr>
                <a:schemeClr val="accent3"/>
              </a:buClr>
              <a:buFont typeface="Wingdings 2"/>
              <a:buChar char=""/>
              <a:defRPr/>
            </a:pPr>
            <a:r>
              <a:rPr lang="en-US" sz="4000" dirty="0">
                <a:solidFill>
                  <a:srgbClr val="C00000"/>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IMPULSIVITY / HYPERACTIVITY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E2F60B-BDF7-9E18-99C0-582F1B324C0C}"/>
              </a:ext>
            </a:extLst>
          </p:cNvPr>
          <p:cNvSpPr>
            <a:spLocks noGrp="1"/>
          </p:cNvSpPr>
          <p:nvPr>
            <p:ph idx="1"/>
          </p:nvPr>
        </p:nvSpPr>
        <p:spPr>
          <a:xfrm>
            <a:off x="304717" y="292283"/>
            <a:ext cx="8166930" cy="5928015"/>
          </a:xfrm>
        </p:spPr>
        <p:txBody>
          <a:bodyPr>
            <a:noAutofit/>
          </a:bodyPr>
          <a:lstStyle/>
          <a:p>
            <a:pPr marL="45718" indent="0" eaLnBrk="1" fontAlgn="auto" hangingPunct="1">
              <a:spcAft>
                <a:spcPts val="0"/>
              </a:spcAft>
              <a:buClr>
                <a:schemeClr val="accent3"/>
              </a:buClr>
              <a:buNone/>
              <a:defRPr/>
            </a:pPr>
            <a:br>
              <a:rPr lang="en-US" sz="2800" b="1" dirty="0">
                <a:latin typeface="Gungsuh" panose="02030600000101010101" pitchFamily="18" charset="-127"/>
                <a:ea typeface="Gungsuh" panose="02030600000101010101" pitchFamily="18" charset="-127"/>
              </a:rPr>
            </a:br>
            <a:r>
              <a:rPr lang="en-US" sz="3600" b="1" dirty="0">
                <a:solidFill>
                  <a:schemeClr val="accent1"/>
                </a:solidFill>
                <a:latin typeface="Gungsuh" panose="02030600000101010101" pitchFamily="18" charset="-127"/>
                <a:ea typeface="Gungsuh" panose="02030600000101010101" pitchFamily="18" charset="-127"/>
              </a:rPr>
              <a:t>Hyperactivity-Impulsivity </a:t>
            </a:r>
            <a:r>
              <a:rPr lang="en-US" sz="3200" dirty="0">
                <a:solidFill>
                  <a:schemeClr val="accent1"/>
                </a:solidFill>
                <a:latin typeface="Gungsuh" panose="02030600000101010101" pitchFamily="18" charset="-127"/>
                <a:ea typeface="Gungsuh" panose="02030600000101010101" pitchFamily="18" charset="-127"/>
              </a:rPr>
              <a:t>verbal &amp; motor </a:t>
            </a:r>
          </a:p>
          <a:p>
            <a:pPr marL="502894" indent="-457177" eaLnBrk="1" fontAlgn="auto" hangingPunct="1">
              <a:spcAft>
                <a:spcPts val="0"/>
              </a:spcAft>
              <a:buClr>
                <a:schemeClr val="accent3"/>
              </a:buClr>
              <a:buFont typeface="Wingdings 2"/>
              <a:buChar char=""/>
              <a:defRPr/>
            </a:pPr>
            <a:r>
              <a:rPr lang="en-US" sz="2800" dirty="0">
                <a:latin typeface="Gungsuh" panose="02030600000101010101" pitchFamily="18" charset="-127"/>
                <a:ea typeface="Gungsuh" panose="02030600000101010101" pitchFamily="18" charset="-127"/>
              </a:rPr>
              <a:t>Impulsive: trouble WAITING on what they want</a:t>
            </a:r>
          </a:p>
          <a:p>
            <a:pPr marL="502894" indent="-457177" eaLnBrk="1" fontAlgn="auto" hangingPunct="1">
              <a:spcAft>
                <a:spcPts val="0"/>
              </a:spcAft>
              <a:buClr>
                <a:schemeClr val="accent3"/>
              </a:buClr>
              <a:buFont typeface="Wingdings 2"/>
              <a:buChar char=""/>
              <a:defRPr/>
            </a:pPr>
            <a:r>
              <a:rPr lang="en-US" sz="3200" dirty="0">
                <a:latin typeface="Gungsuh" panose="02030600000101010101" pitchFamily="18" charset="-127"/>
                <a:ea typeface="Gungsuh" panose="02030600000101010101" pitchFamily="18" charset="-127"/>
              </a:rPr>
              <a:t>Too much focus on NOW, not enough “future orientation.”</a:t>
            </a:r>
          </a:p>
          <a:p>
            <a:pPr marL="502894" indent="-457177" eaLnBrk="1" fontAlgn="auto" hangingPunct="1">
              <a:spcAft>
                <a:spcPts val="0"/>
              </a:spcAft>
              <a:buClr>
                <a:schemeClr val="accent3"/>
              </a:buClr>
              <a:buFont typeface="Wingdings 2"/>
              <a:buChar char=""/>
              <a:defRPr/>
            </a:pPr>
            <a:r>
              <a:rPr lang="en-US" sz="3200" dirty="0">
                <a:latin typeface="Gungsuh" panose="02030600000101010101" pitchFamily="18" charset="-127"/>
                <a:ea typeface="Gungsuh" panose="02030600000101010101" pitchFamily="18" charset="-127"/>
              </a:rPr>
              <a:t>Excessive movement/verbal behavior</a:t>
            </a:r>
          </a:p>
          <a:p>
            <a:pPr marL="502894" indent="-457177" eaLnBrk="1" fontAlgn="auto" hangingPunct="1">
              <a:spcAft>
                <a:spcPts val="0"/>
              </a:spcAft>
              <a:buClr>
                <a:schemeClr val="accent3"/>
              </a:buClr>
              <a:buFont typeface="Wingdings 2"/>
              <a:buChar char=""/>
              <a:defRPr/>
            </a:pPr>
            <a:r>
              <a:rPr lang="en-US" sz="3200" dirty="0">
                <a:latin typeface="Gungsuh" panose="02030600000101010101" pitchFamily="18" charset="-127"/>
                <a:ea typeface="Gungsuh" panose="02030600000101010101" pitchFamily="18" charset="-127"/>
              </a:rPr>
              <a:t>Fidgeting, squirming, running, climbing</a:t>
            </a:r>
          </a:p>
        </p:txBody>
      </p:sp>
      <p:pic>
        <p:nvPicPr>
          <p:cNvPr id="4" name="Picture 4" descr="adhd">
            <a:extLst>
              <a:ext uri="{FF2B5EF4-FFF2-40B4-BE49-F238E27FC236}">
                <a16:creationId xmlns:a16="http://schemas.microsoft.com/office/drawing/2014/main" id="{1807D159-E707-7013-DEF3-A52BA286CBE2}"/>
              </a:ext>
            </a:extLst>
          </p:cNvPr>
          <p:cNvPicPr>
            <a:picLocks noChangeAspect="1" noChangeArrowheads="1"/>
          </p:cNvPicPr>
          <p:nvPr/>
        </p:nvPicPr>
        <p:blipFill>
          <a:blip r:embed="rId2" cstate="print"/>
          <a:srcRect/>
          <a:stretch>
            <a:fillRect/>
          </a:stretch>
        </p:blipFill>
        <p:spPr bwMode="auto">
          <a:xfrm>
            <a:off x="8745126" y="1417632"/>
            <a:ext cx="2797139" cy="381062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512C-AD37-DAD9-CC65-A751A16FE3B5}"/>
              </a:ext>
            </a:extLst>
          </p:cNvPr>
          <p:cNvSpPr>
            <a:spLocks noGrp="1"/>
          </p:cNvSpPr>
          <p:nvPr>
            <p:ph type="title"/>
          </p:nvPr>
        </p:nvSpPr>
        <p:spPr>
          <a:xfrm>
            <a:off x="726822" y="0"/>
            <a:ext cx="10973135" cy="1143000"/>
          </a:xfrm>
        </p:spPr>
        <p:txBody>
          <a:bodyPr/>
          <a:lstStyle/>
          <a:p>
            <a:r>
              <a:rPr lang="en-US" dirty="0">
                <a:solidFill>
                  <a:schemeClr val="accent1"/>
                </a:solidFill>
                <a:latin typeface="Gungsuh" panose="02030600000101010101" pitchFamily="18" charset="-127"/>
                <a:ea typeface="Gungsuh" panose="02030600000101010101" pitchFamily="18" charset="-127"/>
              </a:rPr>
              <a:t>Impulsivity</a:t>
            </a:r>
          </a:p>
        </p:txBody>
      </p:sp>
      <p:sp>
        <p:nvSpPr>
          <p:cNvPr id="3" name="Content Placeholder 2">
            <a:extLst>
              <a:ext uri="{FF2B5EF4-FFF2-40B4-BE49-F238E27FC236}">
                <a16:creationId xmlns:a16="http://schemas.microsoft.com/office/drawing/2014/main" id="{5C1F71EA-26B5-C01B-B516-40982D951DA7}"/>
              </a:ext>
            </a:extLst>
          </p:cNvPr>
          <p:cNvSpPr>
            <a:spLocks noGrp="1"/>
          </p:cNvSpPr>
          <p:nvPr>
            <p:ph idx="1"/>
          </p:nvPr>
        </p:nvSpPr>
        <p:spPr>
          <a:xfrm>
            <a:off x="609432" y="1482154"/>
            <a:ext cx="10973135" cy="4388941"/>
          </a:xfrm>
        </p:spPr>
        <p:txBody>
          <a:bodyPr/>
          <a:lstStyle/>
          <a:p>
            <a:pPr algn="l">
              <a:lnSpc>
                <a:spcPct val="150000"/>
              </a:lnSpc>
              <a:spcAft>
                <a:spcPts val="1875"/>
              </a:spcAft>
            </a:pPr>
            <a:r>
              <a:rPr lang="en-US" sz="3200" b="0" i="0" dirty="0">
                <a:solidFill>
                  <a:srgbClr val="333333"/>
                </a:solidFill>
                <a:effectLst/>
                <a:latin typeface="Gungsuh" panose="02030600000101010101" pitchFamily="18" charset="-127"/>
                <a:ea typeface="Gungsuh" panose="02030600000101010101" pitchFamily="18" charset="-127"/>
              </a:rPr>
              <a:t>Behaving or speaking without adequately weighing risks &amp; benefits</a:t>
            </a:r>
          </a:p>
          <a:p>
            <a:pPr algn="l">
              <a:lnSpc>
                <a:spcPct val="150000"/>
              </a:lnSpc>
              <a:spcAft>
                <a:spcPts val="1875"/>
              </a:spcAft>
            </a:pPr>
            <a:r>
              <a:rPr lang="en-US" sz="3200" b="0" i="0" dirty="0">
                <a:solidFill>
                  <a:srgbClr val="333333"/>
                </a:solidFill>
                <a:effectLst/>
                <a:latin typeface="Gungsuh" panose="02030600000101010101" pitchFamily="18" charset="-127"/>
                <a:ea typeface="Gungsuh" panose="02030600000101010101" pitchFamily="18" charset="-127"/>
              </a:rPr>
              <a:t>often associated with a higher risk of pathological gambling, substance abuse, poor interpersonal skills, car accidents, and incarceration</a:t>
            </a:r>
            <a:r>
              <a:rPr lang="en-US" sz="3200" b="0" i="0" dirty="0">
                <a:solidFill>
                  <a:srgbClr val="333333"/>
                </a:solidFill>
                <a:effectLst/>
                <a:latin typeface="open-sans"/>
              </a:rPr>
              <a:t>.       </a:t>
            </a:r>
          </a:p>
          <a:p>
            <a:pPr marL="0" indent="0">
              <a:buNone/>
            </a:pPr>
            <a:endParaRPr lang="en-US" dirty="0"/>
          </a:p>
        </p:txBody>
      </p:sp>
    </p:spTree>
    <p:extLst>
      <p:ext uri="{BB962C8B-B14F-4D97-AF65-F5344CB8AC3E}">
        <p14:creationId xmlns:p14="http://schemas.microsoft.com/office/powerpoint/2010/main" val="1062662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56E617-0A89-2139-9082-74B06992A106}"/>
              </a:ext>
            </a:extLst>
          </p:cNvPr>
          <p:cNvSpPr>
            <a:spLocks noGrp="1"/>
          </p:cNvSpPr>
          <p:nvPr>
            <p:ph idx="1"/>
          </p:nvPr>
        </p:nvSpPr>
        <p:spPr>
          <a:xfrm>
            <a:off x="1067066" y="731201"/>
            <a:ext cx="10497405" cy="5517262"/>
          </a:xfrm>
        </p:spPr>
        <p:txBody>
          <a:bodyPr>
            <a:normAutofit lnSpcReduction="10000"/>
          </a:bodyPr>
          <a:lstStyle/>
          <a:p>
            <a:pPr marL="45718" indent="0" eaLnBrk="1" fontAlgn="auto" hangingPunct="1">
              <a:spcAft>
                <a:spcPts val="0"/>
              </a:spcAft>
              <a:buClr>
                <a:schemeClr val="accent3"/>
              </a:buClr>
              <a:buNone/>
              <a:defRPr/>
            </a:pPr>
            <a:r>
              <a:rPr lang="en-US" sz="4000" dirty="0">
                <a:solidFill>
                  <a:schemeClr val="accent1"/>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EMOTIONAL DYSREGULATION in ADHD</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Emotionally impulsive</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Less able to control expression of emotions (negative &amp; positive)</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Low frustration tolerance, impatient</a:t>
            </a:r>
          </a:p>
          <a:p>
            <a:pPr marL="274306" indent="-274306" eaLnBrk="1" fontAlgn="auto" hangingPunct="1">
              <a:spcAft>
                <a:spcPts val="0"/>
              </a:spcAft>
              <a:buClr>
                <a:schemeClr val="accent3"/>
              </a:buClr>
              <a:buFont typeface="Wingdings 2"/>
              <a:buChar char=""/>
              <a:defRPr/>
            </a:pP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B91FAA-0441-6EF8-9524-730BEB3FA579}"/>
              </a:ext>
            </a:extLst>
          </p:cNvPr>
          <p:cNvSpPr>
            <a:spLocks noGrp="1"/>
          </p:cNvSpPr>
          <p:nvPr>
            <p:ph idx="1"/>
          </p:nvPr>
        </p:nvSpPr>
        <p:spPr>
          <a:xfrm>
            <a:off x="1067066" y="731201"/>
            <a:ext cx="10726005" cy="5517262"/>
          </a:xfrm>
        </p:spPr>
        <p:txBody>
          <a:bodyPr>
            <a:normAutofit lnSpcReduction="10000"/>
          </a:bodyPr>
          <a:lstStyle/>
          <a:p>
            <a:pPr marL="45718" indent="0" eaLnBrk="1" fontAlgn="auto" hangingPunct="1">
              <a:spcAft>
                <a:spcPts val="0"/>
              </a:spcAft>
              <a:buClr>
                <a:schemeClr val="accent3"/>
              </a:buClr>
              <a:buNone/>
              <a:defRPr/>
            </a:pPr>
            <a:r>
              <a:rPr lang="en-US" sz="4000" dirty="0">
                <a:solidFill>
                  <a:schemeClr val="accent1"/>
                </a:solidFill>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EMOTIONAL DYSREGULATION in ADHD</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Quick anger/hostility</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Emotional excitability, reactivity</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Difficulties offsetting a negative emotion with a positive one</a:t>
            </a:r>
          </a:p>
          <a:p>
            <a:pPr marL="274306" indent="-274306" eaLnBrk="1" fontAlgn="auto" hangingPunct="1">
              <a:lnSpc>
                <a:spcPct val="150000"/>
              </a:lnSpc>
              <a:spcAft>
                <a:spcPts val="0"/>
              </a:spcAft>
              <a:buClr>
                <a:schemeClr val="accent3"/>
              </a:buClr>
              <a:buFont typeface="Wingdings 2"/>
              <a:buChar char=""/>
              <a:defRPr/>
            </a:pPr>
            <a:r>
              <a:rPr lang="en-US" sz="4000" dirty="0">
                <a:latin typeface="Gungsuh" panose="02030600000101010101" pitchFamily="18" charset="-127"/>
                <a:ea typeface="Gungsuh" panose="02030600000101010101" pitchFamily="18" charset="-127"/>
              </a:rPr>
              <a:t>Impaired self-motivation</a:t>
            </a:r>
          </a:p>
          <a:p>
            <a:pPr marL="274306" indent="-274306" eaLnBrk="1" fontAlgn="auto" hangingPunct="1">
              <a:spcAft>
                <a:spcPts val="0"/>
              </a:spcAft>
              <a:buClr>
                <a:schemeClr val="accent3"/>
              </a:buClr>
              <a:buFont typeface="Wingdings 2"/>
              <a:buChar char=""/>
              <a:defRPr/>
            </a:pPr>
            <a:endParaRPr lang="en-US" sz="3200" dirty="0">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10847-CEEA-37AD-08C8-FFE27D72D333}"/>
              </a:ext>
            </a:extLst>
          </p:cNvPr>
          <p:cNvSpPr>
            <a:spLocks noGrp="1"/>
          </p:cNvSpPr>
          <p:nvPr>
            <p:ph type="title"/>
          </p:nvPr>
        </p:nvSpPr>
        <p:spPr>
          <a:xfrm>
            <a:off x="1142965" y="489176"/>
            <a:ext cx="10973135" cy="1143000"/>
          </a:xfrm>
        </p:spPr>
        <p:txBody>
          <a:bodyPr>
            <a:normAutofit/>
          </a:bodyPr>
          <a:lstStyle/>
          <a:p>
            <a:pPr eaLnBrk="1" fontAlgn="auto" hangingPunct="1">
              <a:spcAft>
                <a:spcPts val="0"/>
              </a:spcAft>
              <a:defRPr/>
            </a:pPr>
            <a:r>
              <a:rPr lang="en-US" sz="5000" dirty="0">
                <a:solidFill>
                  <a:schemeClr val="accent1"/>
                </a:solidFill>
                <a:latin typeface="Gungsuh" panose="02030600000101010101" pitchFamily="18" charset="-127"/>
                <a:ea typeface="Gungsuh" panose="02030600000101010101" pitchFamily="18" charset="-127"/>
              </a:rPr>
              <a:t>ADHD:  The Core Deficits</a:t>
            </a:r>
          </a:p>
        </p:txBody>
      </p:sp>
      <p:sp>
        <p:nvSpPr>
          <p:cNvPr id="3" name="Content Placeholder 2">
            <a:extLst>
              <a:ext uri="{FF2B5EF4-FFF2-40B4-BE49-F238E27FC236}">
                <a16:creationId xmlns:a16="http://schemas.microsoft.com/office/drawing/2014/main" id="{4E3D44B1-3D0F-E82B-BE6F-1DF89B45ADDA}"/>
              </a:ext>
            </a:extLst>
          </p:cNvPr>
          <p:cNvSpPr>
            <a:spLocks noGrp="1"/>
          </p:cNvSpPr>
          <p:nvPr>
            <p:ph idx="1"/>
          </p:nvPr>
        </p:nvSpPr>
        <p:spPr>
          <a:xfrm>
            <a:off x="1142965" y="2210135"/>
            <a:ext cx="10031541" cy="3474659"/>
          </a:xfrm>
        </p:spPr>
        <p:txBody>
          <a:bodyPr>
            <a:normAutofit/>
          </a:bodyPr>
          <a:lstStyle/>
          <a:p>
            <a:pPr marL="274306" indent="-274306" eaLnBrk="1" fontAlgn="auto" hangingPunct="1">
              <a:lnSpc>
                <a:spcPct val="150000"/>
              </a:lnSpc>
              <a:spcAft>
                <a:spcPts val="0"/>
              </a:spcAft>
              <a:buClr>
                <a:schemeClr val="accent3"/>
              </a:buClr>
              <a:buFont typeface="Wingdings 2"/>
              <a:buChar char=""/>
              <a:defRPr/>
            </a:pPr>
            <a:r>
              <a:rPr lang="en-US" sz="4000"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Problems with ATTENTION</a:t>
            </a:r>
          </a:p>
          <a:p>
            <a:pPr marL="274306" indent="-274306" eaLnBrk="1" fontAlgn="auto" hangingPunct="1">
              <a:lnSpc>
                <a:spcPct val="150000"/>
              </a:lnSpc>
              <a:spcAft>
                <a:spcPts val="0"/>
              </a:spcAft>
              <a:buClr>
                <a:schemeClr val="accent3"/>
              </a:buClr>
              <a:buFont typeface="Wingdings 2"/>
              <a:buChar char=""/>
              <a:defRPr/>
            </a:pPr>
            <a:r>
              <a:rPr lang="en-US" sz="4000" dirty="0">
                <a:effectLst>
                  <a:outerShdw blurRad="38100" dist="38100" dir="2700000" algn="tl">
                    <a:srgbClr val="000000">
                      <a:alpha val="43137"/>
                    </a:srgbClr>
                  </a:outerShdw>
                </a:effectLst>
                <a:latin typeface="Gungsuh" panose="02030600000101010101" pitchFamily="18" charset="-127"/>
                <a:ea typeface="Gungsuh" panose="02030600000101010101" pitchFamily="18" charset="-127"/>
              </a:rPr>
              <a:t>IMPULSIVITY / HYPERACTIVITY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30A3E-A2C4-7C9F-19E4-2AD3922A0B1B}"/>
              </a:ext>
            </a:extLst>
          </p:cNvPr>
          <p:cNvSpPr>
            <a:spLocks noGrp="1"/>
          </p:cNvSpPr>
          <p:nvPr>
            <p:ph type="title"/>
          </p:nvPr>
        </p:nvSpPr>
        <p:spPr>
          <a:xfrm>
            <a:off x="5486010" y="4876682"/>
            <a:ext cx="10973135" cy="1142965"/>
          </a:xfrm>
        </p:spPr>
        <p:txBody>
          <a:bodyPr>
            <a:normAutofit fontScale="90000"/>
          </a:bodyPr>
          <a:lstStyle/>
          <a:p>
            <a:pPr eaLnBrk="1" fontAlgn="auto" hangingPunct="1">
              <a:spcAft>
                <a:spcPts val="0"/>
              </a:spcAft>
              <a:defRPr/>
            </a:pPr>
            <a:r>
              <a:rPr lang="en-US" sz="8900" dirty="0">
                <a:latin typeface="Gungsuh" panose="02030600000101010101" pitchFamily="18" charset="-127"/>
                <a:ea typeface="Gungsuh" panose="02030600000101010101" pitchFamily="18" charset="-127"/>
              </a:rPr>
              <a:t>treatment</a:t>
            </a:r>
            <a:endParaRPr lang="en-US" sz="5000" dirty="0">
              <a:latin typeface="Gungsuh" panose="02030600000101010101" pitchFamily="18" charset="-127"/>
              <a:ea typeface="Gungsuh" panose="02030600000101010101" pitchFamily="18" charset="-127"/>
            </a:endParaRPr>
          </a:p>
        </p:txBody>
      </p:sp>
      <p:sp>
        <p:nvSpPr>
          <p:cNvPr id="3" name="Content Placeholder 2">
            <a:extLst>
              <a:ext uri="{FF2B5EF4-FFF2-40B4-BE49-F238E27FC236}">
                <a16:creationId xmlns:a16="http://schemas.microsoft.com/office/drawing/2014/main" id="{DFFB6ABE-492F-21D5-E0BC-4DEBC140EC16}"/>
              </a:ext>
            </a:extLst>
          </p:cNvPr>
          <p:cNvSpPr>
            <a:spLocks noGrp="1"/>
          </p:cNvSpPr>
          <p:nvPr>
            <p:ph idx="1"/>
          </p:nvPr>
        </p:nvSpPr>
        <p:spPr>
          <a:xfrm>
            <a:off x="609433" y="1935510"/>
            <a:ext cx="10973135" cy="1708643"/>
          </a:xfrm>
        </p:spPr>
        <p:txBody>
          <a:bodyPr>
            <a:normAutofit/>
          </a:bodyPr>
          <a:lstStyle/>
          <a:p>
            <a:pPr marL="274306" indent="-274306" eaLnBrk="1" fontAlgn="auto" hangingPunct="1">
              <a:spcAft>
                <a:spcPts val="0"/>
              </a:spcAft>
              <a:buClr>
                <a:schemeClr val="accent3"/>
              </a:buClr>
              <a:buFont typeface="Wingdings 2"/>
              <a:buChar char=""/>
              <a:defRPr/>
            </a:pPr>
            <a:endParaRPr lang="en-US" sz="2600" dirty="0"/>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504C3-F1F5-AD76-E8AD-B55669E5EB6A}"/>
              </a:ext>
            </a:extLst>
          </p:cNvPr>
          <p:cNvSpPr>
            <a:spLocks noGrp="1"/>
          </p:cNvSpPr>
          <p:nvPr>
            <p:ph type="title"/>
          </p:nvPr>
        </p:nvSpPr>
        <p:spPr/>
        <p:txBody>
          <a:bodyPr rtlCol="0">
            <a:normAutofit/>
          </a:bodyPr>
          <a:lstStyle/>
          <a:p>
            <a:pPr defTabSz="914353" eaLnBrk="1" fontAlgn="auto" hangingPunct="1">
              <a:spcAft>
                <a:spcPts val="0"/>
              </a:spcAft>
              <a:defRPr/>
            </a:pPr>
            <a:endParaRPr lang="en-US" sz="4400"/>
          </a:p>
        </p:txBody>
      </p:sp>
      <p:sp>
        <p:nvSpPr>
          <p:cNvPr id="3" name="Content Placeholder 2">
            <a:extLst>
              <a:ext uri="{FF2B5EF4-FFF2-40B4-BE49-F238E27FC236}">
                <a16:creationId xmlns:a16="http://schemas.microsoft.com/office/drawing/2014/main" id="{476A087F-5747-7ED2-A49A-A8E01D861A32}"/>
              </a:ext>
            </a:extLst>
          </p:cNvPr>
          <p:cNvSpPr>
            <a:spLocks noGrp="1"/>
          </p:cNvSpPr>
          <p:nvPr>
            <p:ph idx="1"/>
          </p:nvPr>
        </p:nvSpPr>
        <p:spPr/>
        <p:txBody>
          <a:bodyPr rtlCol="0">
            <a:normAutofit/>
          </a:bodyPr>
          <a:lstStyle/>
          <a:p>
            <a:pPr marL="228588" indent="-228588" defTabSz="914353" eaLnBrk="1" fontAlgn="auto" hangingPunct="1">
              <a:spcBef>
                <a:spcPts val="1000"/>
              </a:spcBef>
              <a:spcAft>
                <a:spcPts val="0"/>
              </a:spcAft>
              <a:defRPr/>
            </a:pPr>
            <a:endParaRPr lang="en-US" sz="2800"/>
          </a:p>
        </p:txBody>
      </p:sp>
      <p:pic>
        <p:nvPicPr>
          <p:cNvPr id="376836" name="Picture 2" descr="misdiagnosing Adult ADHD">
            <a:extLst>
              <a:ext uri="{FF2B5EF4-FFF2-40B4-BE49-F238E27FC236}">
                <a16:creationId xmlns:a16="http://schemas.microsoft.com/office/drawing/2014/main" id="{78C74437-01D8-7CF7-A88F-2DC8E2222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0" y="76005"/>
            <a:ext cx="11616052" cy="670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30D32-EA23-89E5-28BE-57FA309786F0}"/>
              </a:ext>
            </a:extLst>
          </p:cNvPr>
          <p:cNvSpPr>
            <a:spLocks noGrp="1"/>
          </p:cNvSpPr>
          <p:nvPr>
            <p:ph type="title"/>
          </p:nvPr>
        </p:nvSpPr>
        <p:spPr>
          <a:xfrm>
            <a:off x="77673" y="803949"/>
            <a:ext cx="3672081" cy="4461163"/>
          </a:xfrm>
        </p:spPr>
        <p:txBody>
          <a:bodyPr>
            <a:normAutofit/>
          </a:bodyPr>
          <a:lstStyle/>
          <a:p>
            <a:pPr algn="r"/>
            <a:r>
              <a:rPr lang="en-US" dirty="0">
                <a:solidFill>
                  <a:srgbClr val="FFFFFF"/>
                </a:solidFill>
                <a:latin typeface="Gungsuh" panose="02030600000101010101" pitchFamily="18" charset="-127"/>
                <a:ea typeface="Gungsuh" panose="02030600000101010101" pitchFamily="18" charset="-127"/>
              </a:rPr>
              <a:t>New systematic review of ADHD treatment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842EF51-6B2D-5670-3BF0-95A4ED5EB3F0}"/>
              </a:ext>
            </a:extLst>
          </p:cNvPr>
          <p:cNvSpPr>
            <a:spLocks noGrp="1"/>
          </p:cNvSpPr>
          <p:nvPr>
            <p:ph idx="1"/>
          </p:nvPr>
        </p:nvSpPr>
        <p:spPr>
          <a:xfrm>
            <a:off x="4864167" y="636190"/>
            <a:ext cx="6906491" cy="5585619"/>
          </a:xfrm>
        </p:spPr>
        <p:txBody>
          <a:bodyPr anchor="ctr">
            <a:normAutofit/>
          </a:bodyPr>
          <a:lstStyle/>
          <a:p>
            <a:pPr marL="0" indent="0">
              <a:buNone/>
            </a:pPr>
            <a:r>
              <a:rPr lang="en-US" sz="3600" dirty="0">
                <a:solidFill>
                  <a:schemeClr val="accent1"/>
                </a:solidFill>
                <a:latin typeface="Gungsuh" panose="02030600000101010101" pitchFamily="18" charset="-127"/>
                <a:ea typeface="Gungsuh" panose="02030600000101010101" pitchFamily="18" charset="-127"/>
              </a:rPr>
              <a:t>Peterson &amp; </a:t>
            </a:r>
            <a:r>
              <a:rPr lang="en-US" sz="3600" dirty="0" err="1">
                <a:solidFill>
                  <a:schemeClr val="accent1"/>
                </a:solidFill>
                <a:latin typeface="Gungsuh" panose="02030600000101010101" pitchFamily="18" charset="-127"/>
                <a:ea typeface="Gungsuh" panose="02030600000101010101" pitchFamily="18" charset="-127"/>
              </a:rPr>
              <a:t>Trampush</a:t>
            </a:r>
            <a:r>
              <a:rPr lang="en-US" sz="3600" dirty="0">
                <a:solidFill>
                  <a:schemeClr val="accent1"/>
                </a:solidFill>
                <a:latin typeface="Gungsuh" panose="02030600000101010101" pitchFamily="18" charset="-127"/>
                <a:ea typeface="Gungsuh" panose="02030600000101010101" pitchFamily="18" charset="-127"/>
              </a:rPr>
              <a:t> et al. ”Treatments for ADHD in Children and Adolescents: A systematic review” PEDIATRICS vol 153, #4, April 2024.</a:t>
            </a:r>
          </a:p>
          <a:p>
            <a:pPr marL="0" indent="0">
              <a:buNone/>
            </a:pPr>
            <a:endParaRPr lang="en-US" dirty="0"/>
          </a:p>
        </p:txBody>
      </p:sp>
    </p:spTree>
    <p:extLst>
      <p:ext uri="{BB962C8B-B14F-4D97-AF65-F5344CB8AC3E}">
        <p14:creationId xmlns:p14="http://schemas.microsoft.com/office/powerpoint/2010/main" val="2008868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47E69-5302-E849-0919-EDEE4D2AE3C3}"/>
              </a:ext>
            </a:extLst>
          </p:cNvPr>
          <p:cNvSpPr>
            <a:spLocks noGrp="1"/>
          </p:cNvSpPr>
          <p:nvPr>
            <p:ph type="title"/>
          </p:nvPr>
        </p:nvSpPr>
        <p:spPr>
          <a:xfrm>
            <a:off x="147918" y="143436"/>
            <a:ext cx="12044082" cy="1143000"/>
          </a:xfrm>
        </p:spPr>
        <p:txBody>
          <a:bodyPr>
            <a:normAutofit fontScale="90000"/>
          </a:bodyPr>
          <a:lstStyle/>
          <a:p>
            <a:pPr fontAlgn="auto">
              <a:spcAft>
                <a:spcPts val="0"/>
              </a:spcAft>
              <a:defRPr/>
            </a:pPr>
            <a:r>
              <a:rPr lang="en-US" dirty="0">
                <a:solidFill>
                  <a:schemeClr val="accent1"/>
                </a:solidFill>
                <a:latin typeface="Gungsuh" panose="02030600000101010101" pitchFamily="18" charset="-127"/>
                <a:ea typeface="Gungsuh" panose="02030600000101010101" pitchFamily="18" charset="-127"/>
              </a:rPr>
              <a:t>April 2024 review of research (PEDIATRICS)</a:t>
            </a:r>
          </a:p>
        </p:txBody>
      </p:sp>
      <p:graphicFrame>
        <p:nvGraphicFramePr>
          <p:cNvPr id="4" name="Content Placeholder 3">
            <a:extLst>
              <a:ext uri="{FF2B5EF4-FFF2-40B4-BE49-F238E27FC236}">
                <a16:creationId xmlns:a16="http://schemas.microsoft.com/office/drawing/2014/main" id="{20AE0F1E-4EC8-ECB1-BE19-754E82CFA87B}"/>
              </a:ext>
            </a:extLst>
          </p:cNvPr>
          <p:cNvGraphicFramePr>
            <a:graphicFrameLocks noGrp="1"/>
          </p:cNvGraphicFramePr>
          <p:nvPr>
            <p:ph idx="1"/>
            <p:extLst>
              <p:ext uri="{D42A27DB-BD31-4B8C-83A1-F6EECF244321}">
                <p14:modId xmlns:p14="http://schemas.microsoft.com/office/powerpoint/2010/main" val="1054241403"/>
              </p:ext>
            </p:extLst>
          </p:nvPr>
        </p:nvGraphicFramePr>
        <p:xfrm>
          <a:off x="609600" y="1463534"/>
          <a:ext cx="10972800" cy="5394466"/>
        </p:xfrm>
        <a:graphic>
          <a:graphicData uri="http://schemas.openxmlformats.org/drawingml/2006/table">
            <a:tbl>
              <a:tblPr firstRow="1" bandRow="1">
                <a:tableStyleId>{5C22544A-7EE6-4342-B048-85BDC9FD1C3A}</a:tableStyleId>
              </a:tblPr>
              <a:tblGrid>
                <a:gridCol w="3345455">
                  <a:extLst>
                    <a:ext uri="{9D8B030D-6E8A-4147-A177-3AD203B41FA5}">
                      <a16:colId xmlns:a16="http://schemas.microsoft.com/office/drawing/2014/main" val="20000"/>
                    </a:ext>
                  </a:extLst>
                </a:gridCol>
                <a:gridCol w="3558449">
                  <a:extLst>
                    <a:ext uri="{9D8B030D-6E8A-4147-A177-3AD203B41FA5}">
                      <a16:colId xmlns:a16="http://schemas.microsoft.com/office/drawing/2014/main" val="20001"/>
                    </a:ext>
                  </a:extLst>
                </a:gridCol>
                <a:gridCol w="4068896">
                  <a:extLst>
                    <a:ext uri="{9D8B030D-6E8A-4147-A177-3AD203B41FA5}">
                      <a16:colId xmlns:a16="http://schemas.microsoft.com/office/drawing/2014/main" val="20002"/>
                    </a:ext>
                  </a:extLst>
                </a:gridCol>
              </a:tblGrid>
              <a:tr h="751372">
                <a:tc>
                  <a:txBody>
                    <a:bodyPr/>
                    <a:lstStyle/>
                    <a:p>
                      <a:pPr algn="ctr"/>
                      <a:r>
                        <a:rPr lang="en-US" sz="2400" dirty="0"/>
                        <a:t>LARGE IMPROVEMENT</a:t>
                      </a:r>
                    </a:p>
                  </a:txBody>
                  <a:tcPr marT="45715" marB="45715"/>
                </a:tc>
                <a:tc>
                  <a:txBody>
                    <a:bodyPr/>
                    <a:lstStyle/>
                    <a:p>
                      <a:pPr algn="ctr"/>
                      <a:r>
                        <a:rPr lang="en-US" sz="2400" dirty="0"/>
                        <a:t>MODERATE IMPROVEMENT</a:t>
                      </a:r>
                    </a:p>
                  </a:txBody>
                  <a:tcPr marT="45715" marB="45715"/>
                </a:tc>
                <a:tc>
                  <a:txBody>
                    <a:bodyPr/>
                    <a:lstStyle/>
                    <a:p>
                      <a:pPr algn="ctr"/>
                      <a:r>
                        <a:rPr lang="en-US" sz="2400" dirty="0"/>
                        <a:t>LOW (but some) IMPROVEMENT</a:t>
                      </a:r>
                    </a:p>
                  </a:txBody>
                  <a:tcPr marT="45715" marB="45715"/>
                </a:tc>
                <a:extLst>
                  <a:ext uri="{0D108BD9-81ED-4DB2-BD59-A6C34878D82A}">
                    <a16:rowId xmlns:a16="http://schemas.microsoft.com/office/drawing/2014/main" val="10000"/>
                  </a:ext>
                </a:extLst>
              </a:tr>
              <a:tr h="2651479">
                <a:tc>
                  <a:txBody>
                    <a:bodyPr/>
                    <a:lstStyle/>
                    <a:p>
                      <a:r>
                        <a:rPr lang="en-US" sz="3200" dirty="0">
                          <a:latin typeface="+mj-lt"/>
                        </a:rPr>
                        <a:t>Amphetamines (the Adderall family)</a:t>
                      </a:r>
                    </a:p>
                  </a:txBody>
                  <a:tcPr marT="45715" marB="45715"/>
                </a:tc>
                <a:tc>
                  <a:txBody>
                    <a:bodyPr/>
                    <a:lstStyle/>
                    <a:p>
                      <a:r>
                        <a:rPr lang="en-US" sz="2800" dirty="0" err="1">
                          <a:latin typeface="+mj-lt"/>
                        </a:rPr>
                        <a:t>Methlyphenidate</a:t>
                      </a:r>
                      <a:r>
                        <a:rPr lang="en-US" sz="2800" dirty="0">
                          <a:latin typeface="+mj-lt"/>
                        </a:rPr>
                        <a:t> (the Ritalin family)</a:t>
                      </a:r>
                    </a:p>
                    <a:p>
                      <a:endParaRPr lang="en-US" sz="2800" dirty="0">
                        <a:latin typeface="+mj-lt"/>
                      </a:endParaRPr>
                    </a:p>
                    <a:p>
                      <a:r>
                        <a:rPr lang="en-US" sz="2800" dirty="0">
                          <a:latin typeface="+mj-lt"/>
                        </a:rPr>
                        <a:t>Non-stimulant meds (FDA-approved)</a:t>
                      </a:r>
                    </a:p>
                  </a:txBody>
                  <a:tcPr marT="45715" marB="45715"/>
                </a:tc>
                <a:tc>
                  <a:txBody>
                    <a:bodyPr/>
                    <a:lstStyle/>
                    <a:p>
                      <a:r>
                        <a:rPr lang="en-US" sz="2800" dirty="0">
                          <a:latin typeface="+mj-lt"/>
                        </a:rPr>
                        <a:t>Psychosocial treatment</a:t>
                      </a:r>
                    </a:p>
                    <a:p>
                      <a:r>
                        <a:rPr lang="en-US" sz="2800" dirty="0">
                          <a:latin typeface="+mj-lt"/>
                        </a:rPr>
                        <a:t>Parent support</a:t>
                      </a:r>
                    </a:p>
                    <a:p>
                      <a:r>
                        <a:rPr lang="en-US" sz="2800" dirty="0">
                          <a:latin typeface="+mj-lt"/>
                        </a:rPr>
                        <a:t>Cognitive training</a:t>
                      </a:r>
                    </a:p>
                    <a:p>
                      <a:r>
                        <a:rPr lang="en-US" sz="2800" dirty="0">
                          <a:latin typeface="+mj-lt"/>
                        </a:rPr>
                        <a:t>Nutritional interventions</a:t>
                      </a:r>
                    </a:p>
                  </a:txBody>
                  <a:tcPr marT="45715" marB="45715"/>
                </a:tc>
                <a:extLst>
                  <a:ext uri="{0D108BD9-81ED-4DB2-BD59-A6C34878D82A}">
                    <a16:rowId xmlns:a16="http://schemas.microsoft.com/office/drawing/2014/main" val="10001"/>
                  </a:ext>
                </a:extLst>
              </a:tr>
              <a:tr h="1920037">
                <a:tc gridSpan="2">
                  <a:txBody>
                    <a:bodyPr/>
                    <a:lstStyle/>
                    <a:p>
                      <a:pPr algn="ctr"/>
                      <a:r>
                        <a:rPr lang="en-US" sz="3200" dirty="0">
                          <a:latin typeface="+mj-lt"/>
                        </a:rPr>
                        <a:t>Available, lower cost</a:t>
                      </a:r>
                    </a:p>
                    <a:p>
                      <a:pPr algn="ctr"/>
                      <a:r>
                        <a:rPr lang="en-US" sz="3200" dirty="0">
                          <a:latin typeface="+mj-lt"/>
                        </a:rPr>
                        <a:t>Side effects (appetite loss chief among them) </a:t>
                      </a:r>
                    </a:p>
                  </a:txBody>
                  <a:tcPr marT="45715" marB="45715"/>
                </a:tc>
                <a:tc hMerge="1">
                  <a:txBody>
                    <a:bodyPr/>
                    <a:lstStyle/>
                    <a:p>
                      <a:endParaRPr dirty="0"/>
                    </a:p>
                  </a:txBody>
                  <a:tcPr marT="45715" marB="45715"/>
                </a:tc>
                <a:tc>
                  <a:txBody>
                    <a:bodyPr/>
                    <a:lstStyle/>
                    <a:p>
                      <a:r>
                        <a:rPr lang="en-US" sz="2400" dirty="0">
                          <a:latin typeface="+mj-lt"/>
                        </a:rPr>
                        <a:t>Far less available, more costly, more time-consuming. No adverse effects (other than time/money)</a:t>
                      </a:r>
                    </a:p>
                  </a:txBody>
                  <a:tcPr marT="45715" marB="45715"/>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EBC6-5593-A03F-9697-CB7506D8E7F7}"/>
              </a:ext>
            </a:extLst>
          </p:cNvPr>
          <p:cNvSpPr>
            <a:spLocks noGrp="1"/>
          </p:cNvSpPr>
          <p:nvPr>
            <p:ph type="title"/>
          </p:nvPr>
        </p:nvSpPr>
        <p:spPr/>
        <p:txBody>
          <a:bodyPr/>
          <a:lstStyle/>
          <a:p>
            <a:r>
              <a:rPr lang="en-US" b="1" dirty="0"/>
              <a:t>Neurofeedback</a:t>
            </a:r>
          </a:p>
        </p:txBody>
      </p:sp>
      <p:sp>
        <p:nvSpPr>
          <p:cNvPr id="3" name="Content Placeholder 2">
            <a:extLst>
              <a:ext uri="{FF2B5EF4-FFF2-40B4-BE49-F238E27FC236}">
                <a16:creationId xmlns:a16="http://schemas.microsoft.com/office/drawing/2014/main" id="{C011516A-59E7-E601-AB72-CEC776FBD38E}"/>
              </a:ext>
            </a:extLst>
          </p:cNvPr>
          <p:cNvSpPr>
            <a:spLocks noGrp="1"/>
          </p:cNvSpPr>
          <p:nvPr>
            <p:ph idx="1"/>
          </p:nvPr>
        </p:nvSpPr>
        <p:spPr/>
        <p:txBody>
          <a:bodyPr/>
          <a:lstStyle/>
          <a:p>
            <a:pPr marL="0" indent="0">
              <a:buNone/>
            </a:pPr>
            <a:r>
              <a:rPr lang="en-US" sz="3600" dirty="0"/>
              <a:t>2025 meta-analysis found no meaningful improvement in ADHD symptoms when ratings came from people unaware of treatment assignment.</a:t>
            </a:r>
          </a:p>
          <a:p>
            <a:pPr marL="0" indent="0">
              <a:buNone/>
            </a:pPr>
            <a:endParaRPr lang="en-US" sz="3200" dirty="0"/>
          </a:p>
          <a:p>
            <a:pPr marL="0" indent="0">
              <a:buNone/>
            </a:pPr>
            <a:endParaRPr lang="en-US" sz="3200" dirty="0"/>
          </a:p>
          <a:p>
            <a:pPr marL="0" indent="0">
              <a:buNone/>
            </a:pPr>
            <a:r>
              <a:rPr lang="en-US" sz="2400" b="1" dirty="0"/>
              <a:t>Neurofeedback for Attention-Deficit/Hyperactivity Disorder: </a:t>
            </a:r>
            <a:r>
              <a:rPr lang="en-US" sz="2400" dirty="0"/>
              <a:t>A Systematic Review and Meta-Analysis (JAMA Psychiatry, Vol 82, #2.</a:t>
            </a:r>
            <a:endParaRPr lang="en-US" sz="2400" b="1" dirty="0"/>
          </a:p>
          <a:p>
            <a:pPr marL="0" indent="0">
              <a:buNone/>
            </a:pPr>
            <a:r>
              <a:rPr lang="en-US" sz="2400" dirty="0">
                <a:hlinkClick r:id="rId2">
                  <a:extLst>
                    <a:ext uri="{A12FA001-AC4F-418D-AE19-62706E023703}">
                      <ahyp:hlinkClr xmlns:ahyp="http://schemas.microsoft.com/office/drawing/2018/hyperlinkcolor" val="tx"/>
                    </a:ext>
                  </a:extLst>
                </a:hlinkClick>
              </a:rPr>
              <a:t>Samuel J. Westwood, PhD1</a:t>
            </a:r>
            <a:r>
              <a:rPr lang="en-US" sz="2400" dirty="0"/>
              <a:t>; </a:t>
            </a:r>
            <a:r>
              <a:rPr lang="en-US" sz="2400" dirty="0">
                <a:hlinkClick r:id="rId3">
                  <a:extLst>
                    <a:ext uri="{A12FA001-AC4F-418D-AE19-62706E023703}">
                      <ahyp:hlinkClr xmlns:ahyp="http://schemas.microsoft.com/office/drawing/2018/hyperlinkcolor" val="tx"/>
                    </a:ext>
                  </a:extLst>
                </a:hlinkClick>
              </a:rPr>
              <a:t>Pascal-M. Aggensteiner, PhD2</a:t>
            </a:r>
            <a:r>
              <a:rPr lang="en-US" sz="2400" dirty="0"/>
              <a:t>; </a:t>
            </a:r>
            <a:r>
              <a:rPr lang="en-US" sz="2400" dirty="0">
                <a:hlinkClick r:id="rId4">
                  <a:extLst>
                    <a:ext uri="{A12FA001-AC4F-418D-AE19-62706E023703}">
                      <ahyp:hlinkClr xmlns:ahyp="http://schemas.microsoft.com/office/drawing/2018/hyperlinkcolor" val="tx"/>
                    </a:ext>
                  </a:extLst>
                </a:hlinkClick>
              </a:rPr>
              <a:t>Anna Kaiser, PhD2</a:t>
            </a:r>
            <a:r>
              <a:rPr lang="en-US" sz="2400" dirty="0"/>
              <a:t> et al</a:t>
            </a:r>
          </a:p>
          <a:p>
            <a:pPr marL="0" indent="0">
              <a:buNone/>
            </a:pPr>
            <a:endParaRPr lang="en-US" sz="3200" dirty="0"/>
          </a:p>
        </p:txBody>
      </p:sp>
    </p:spTree>
    <p:extLst>
      <p:ext uri="{BB962C8B-B14F-4D97-AF65-F5344CB8AC3E}">
        <p14:creationId xmlns:p14="http://schemas.microsoft.com/office/powerpoint/2010/main" val="3823194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256AC21A-CF93-02B9-016E-5823AD450D4E}"/>
              </a:ext>
            </a:extLst>
          </p:cNvPr>
          <p:cNvSpPr>
            <a:spLocks noGrp="1" noChangeArrowheads="1"/>
          </p:cNvSpPr>
          <p:nvPr>
            <p:ph type="title"/>
          </p:nvPr>
        </p:nvSpPr>
        <p:spPr/>
        <p:txBody>
          <a:bodyPr/>
          <a:lstStyle/>
          <a:p>
            <a:r>
              <a:rPr lang="en-US" altLang="en-US" sz="6000" dirty="0">
                <a:solidFill>
                  <a:schemeClr val="accent1"/>
                </a:solidFill>
                <a:latin typeface="Gungsuh" panose="02030600000101010101" pitchFamily="18" charset="-127"/>
                <a:ea typeface="Gungsuh" panose="02030600000101010101" pitchFamily="18" charset="-127"/>
              </a:rPr>
              <a:t>Surprisingly</a:t>
            </a:r>
            <a:r>
              <a:rPr lang="en-US" altLang="en-US" sz="6000" dirty="0"/>
              <a:t>…</a:t>
            </a:r>
          </a:p>
        </p:txBody>
      </p:sp>
      <p:sp>
        <p:nvSpPr>
          <p:cNvPr id="89091" name="Content Placeholder 2">
            <a:extLst>
              <a:ext uri="{FF2B5EF4-FFF2-40B4-BE49-F238E27FC236}">
                <a16:creationId xmlns:a16="http://schemas.microsoft.com/office/drawing/2014/main" id="{A023B228-61D8-DA62-2828-2ECC9DA26838}"/>
              </a:ext>
            </a:extLst>
          </p:cNvPr>
          <p:cNvSpPr>
            <a:spLocks noGrp="1" noChangeArrowheads="1"/>
          </p:cNvSpPr>
          <p:nvPr>
            <p:ph idx="1"/>
          </p:nvPr>
        </p:nvSpPr>
        <p:spPr/>
        <p:txBody>
          <a:bodyPr/>
          <a:lstStyle/>
          <a:p>
            <a:pPr marL="0" indent="0">
              <a:buFont typeface="Wingdings 2" pitchFamily="2" charset="2"/>
              <a:buNone/>
            </a:pPr>
            <a:r>
              <a:rPr lang="en-US" sz="4800" dirty="0"/>
              <a:t>Research has not consistently shown additional improvement in core ADHD symptoms from combined treatment. But behavioral treatment can still help with parenting, behavior, and daily functioning.</a:t>
            </a:r>
            <a:endParaRPr lang="en-US" altLang="en-US" sz="4800" dirty="0">
              <a:latin typeface="Gungsuh" panose="02030600000101010101" pitchFamily="18" charset="-127"/>
              <a:ea typeface="Gungsuh" panose="02030600000101010101" pitchFamily="18" charset="-127"/>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BF5C-8AFC-385A-B9D2-7A03A624BF57}"/>
              </a:ext>
            </a:extLst>
          </p:cNvPr>
          <p:cNvSpPr>
            <a:spLocks noGrp="1"/>
          </p:cNvSpPr>
          <p:nvPr>
            <p:ph type="title"/>
          </p:nvPr>
        </p:nvSpPr>
        <p:spPr>
          <a:xfrm>
            <a:off x="609600" y="4450976"/>
            <a:ext cx="10972800" cy="1797424"/>
          </a:xfrm>
        </p:spPr>
        <p:txBody>
          <a:bodyPr>
            <a:normAutofit fontScale="90000"/>
          </a:bodyPr>
          <a:lstStyle/>
          <a:p>
            <a:pPr fontAlgn="auto">
              <a:spcAft>
                <a:spcPts val="0"/>
              </a:spcAft>
              <a:defRPr/>
            </a:pPr>
            <a:r>
              <a:rPr lang="en-US" sz="3600" b="1" dirty="0">
                <a:solidFill>
                  <a:schemeClr val="accent1"/>
                </a:solidFill>
                <a:latin typeface="Gungsuh" panose="02030600000101010101" pitchFamily="18" charset="-127"/>
                <a:ea typeface="Gungsuh" panose="02030600000101010101" pitchFamily="18" charset="-127"/>
              </a:rPr>
              <a:t>Peterson, TRAMPISH et. al. “Treatments for ADHD in Children and Adolescents: A Systematic Review” PEDIATRICS. 2024: 153(4)</a:t>
            </a:r>
          </a:p>
        </p:txBody>
      </p:sp>
      <p:sp>
        <p:nvSpPr>
          <p:cNvPr id="3" name="Content Placeholder 2">
            <a:extLst>
              <a:ext uri="{FF2B5EF4-FFF2-40B4-BE49-F238E27FC236}">
                <a16:creationId xmlns:a16="http://schemas.microsoft.com/office/drawing/2014/main" id="{D7593ECC-DC28-754E-D7C0-4E30C29A1360}"/>
              </a:ext>
            </a:extLst>
          </p:cNvPr>
          <p:cNvSpPr>
            <a:spLocks noGrp="1"/>
          </p:cNvSpPr>
          <p:nvPr>
            <p:ph idx="1"/>
          </p:nvPr>
        </p:nvSpPr>
        <p:spPr>
          <a:xfrm>
            <a:off x="609600" y="228600"/>
            <a:ext cx="10972800" cy="4389438"/>
          </a:xfrm>
        </p:spPr>
        <p:txBody>
          <a:bodyPr>
            <a:normAutofit/>
          </a:bodyPr>
          <a:lstStyle/>
          <a:p>
            <a:pPr marL="0" indent="0" fontAlgn="auto">
              <a:spcAft>
                <a:spcPts val="0"/>
              </a:spcAft>
              <a:buClr>
                <a:schemeClr val="accent3"/>
              </a:buClr>
              <a:buFont typeface="Wingdings 2"/>
              <a:buNone/>
              <a:defRPr/>
            </a:pPr>
            <a:r>
              <a:rPr lang="en-US" sz="3600" dirty="0"/>
              <a:t>“Clinical guidelines currently advise treatment of youth &gt;6 years of age with FDA-approved medications, which the findings of this review support. Furthermore, FDA-approved medications have been shown to significantly improve broadband measures…(and) have been shown to improve disruptive behaviors, suggesting their clinical benefits extent beyond improving only ADHD symptoms.”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DBF2-E363-17BA-BF62-039D7272CB36}"/>
              </a:ext>
            </a:extLst>
          </p:cNvPr>
          <p:cNvSpPr>
            <a:spLocks noGrp="1"/>
          </p:cNvSpPr>
          <p:nvPr>
            <p:ph type="title"/>
          </p:nvPr>
        </p:nvSpPr>
        <p:spPr>
          <a:xfrm>
            <a:off x="838250" y="105"/>
            <a:ext cx="10515502" cy="1326018"/>
          </a:xfrm>
        </p:spPr>
        <p:txBody>
          <a:bodyPr rtlCol="0">
            <a:normAutofit/>
          </a:bodyPr>
          <a:lstStyle/>
          <a:p>
            <a:pPr defTabSz="914353" eaLnBrk="1" fontAlgn="auto" hangingPunct="1">
              <a:spcAft>
                <a:spcPts val="0"/>
              </a:spcAft>
              <a:defRPr/>
            </a:pPr>
            <a:r>
              <a:rPr lang="en-US" sz="4400" dirty="0"/>
              <a:t>ADHD treatments with </a:t>
            </a:r>
            <a:r>
              <a:rPr lang="en-US" sz="4400" i="1" dirty="0"/>
              <a:t>best</a:t>
            </a:r>
            <a:r>
              <a:rPr lang="en-US" sz="4400" dirty="0"/>
              <a:t> evidence*</a:t>
            </a:r>
          </a:p>
        </p:txBody>
      </p:sp>
      <p:graphicFrame>
        <p:nvGraphicFramePr>
          <p:cNvPr id="4" name="Table 4">
            <a:extLst>
              <a:ext uri="{FF2B5EF4-FFF2-40B4-BE49-F238E27FC236}">
                <a16:creationId xmlns:a16="http://schemas.microsoft.com/office/drawing/2014/main" id="{187CA616-A7AD-BD37-B6A1-3436BCD6AE54}"/>
              </a:ext>
            </a:extLst>
          </p:cNvPr>
          <p:cNvGraphicFramePr>
            <a:graphicFrameLocks noGrp="1"/>
          </p:cNvGraphicFramePr>
          <p:nvPr>
            <p:ph idx="1"/>
          </p:nvPr>
        </p:nvGraphicFramePr>
        <p:xfrm>
          <a:off x="838250" y="1137490"/>
          <a:ext cx="10515502" cy="4846230"/>
        </p:xfrm>
        <a:graphic>
          <a:graphicData uri="http://schemas.openxmlformats.org/drawingml/2006/table">
            <a:tbl>
              <a:tblPr firstRow="1" bandRow="1">
                <a:tableStyleId>{2D5ABB26-0587-4C30-8999-92F81FD0307C}</a:tableStyleId>
              </a:tblPr>
              <a:tblGrid>
                <a:gridCol w="5029153">
                  <a:extLst>
                    <a:ext uri="{9D8B030D-6E8A-4147-A177-3AD203B41FA5}">
                      <a16:colId xmlns:a16="http://schemas.microsoft.com/office/drawing/2014/main" val="20000"/>
                    </a:ext>
                  </a:extLst>
                </a:gridCol>
                <a:gridCol w="5486349">
                  <a:extLst>
                    <a:ext uri="{9D8B030D-6E8A-4147-A177-3AD203B41FA5}">
                      <a16:colId xmlns:a16="http://schemas.microsoft.com/office/drawing/2014/main" val="20001"/>
                    </a:ext>
                  </a:extLst>
                </a:gridCol>
              </a:tblGrid>
              <a:tr h="1919845">
                <a:tc>
                  <a:txBody>
                    <a:bodyPr/>
                    <a:lstStyle/>
                    <a:p>
                      <a:r>
                        <a:rPr lang="en-US" sz="2400" dirty="0"/>
                        <a:t>Core symptoms (inattention, impulsivity, hyperactivity)</a:t>
                      </a:r>
                    </a:p>
                    <a:p>
                      <a:r>
                        <a:rPr lang="en-US" sz="2400" dirty="0"/>
                        <a:t>(Note: Emotional dysregulation?)</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Stimulant meds (1</a:t>
                      </a:r>
                      <a:r>
                        <a:rPr lang="en-US" sz="2400" baseline="30000" dirty="0"/>
                        <a:t>st</a:t>
                      </a:r>
                      <a:r>
                        <a:rPr lang="en-US" sz="2400" dirty="0"/>
                        <a:t> line)</a:t>
                      </a:r>
                    </a:p>
                    <a:p>
                      <a:r>
                        <a:rPr lang="en-US" sz="2400" dirty="0"/>
                        <a:t>Behavior therapies</a:t>
                      </a:r>
                    </a:p>
                    <a:p>
                      <a:r>
                        <a:rPr lang="en-US" sz="2400" dirty="0"/>
                        <a:t>2</a:t>
                      </a:r>
                      <a:r>
                        <a:rPr lang="en-US" sz="2400" baseline="30000" dirty="0"/>
                        <a:t>nd</a:t>
                      </a:r>
                      <a:r>
                        <a:rPr lang="en-US" sz="2400" dirty="0"/>
                        <a:t> line meds (Atomoxetine, extended-release alpha-2 agonists)</a:t>
                      </a:r>
                    </a:p>
                    <a:p>
                      <a:r>
                        <a:rPr lang="en-US" sz="2400" dirty="0"/>
                        <a:t>IEP / 504</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22791">
                <a:tc>
                  <a:txBody>
                    <a:bodyPr/>
                    <a:lstStyle/>
                    <a:p>
                      <a:r>
                        <a:rPr lang="en-US" sz="2400" dirty="0"/>
                        <a:t>Oppositional/defiant/conduct disorder</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Parent behavior management</a:t>
                      </a:r>
                    </a:p>
                    <a:p>
                      <a:r>
                        <a:rPr lang="en-US" sz="2400" dirty="0"/>
                        <a:t>School behavior management</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22791">
                <a:tc>
                  <a:txBody>
                    <a:bodyPr/>
                    <a:lstStyle/>
                    <a:p>
                      <a:r>
                        <a:rPr lang="en-US" sz="2400" dirty="0"/>
                        <a:t>Depression/anxiety/PTSD/other comorbidities</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Appropriate treatments for those (CBT, medication, etc.)</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7106">
                <a:tc>
                  <a:txBody>
                    <a:bodyPr/>
                    <a:lstStyle/>
                    <a:p>
                      <a:r>
                        <a:rPr lang="en-US" sz="2400" dirty="0"/>
                        <a:t>Family conflict, family dysfunction</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Family therapy</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822791">
                <a:tc>
                  <a:txBody>
                    <a:bodyPr/>
                    <a:lstStyle/>
                    <a:p>
                      <a:r>
                        <a:rPr lang="en-US" sz="2400" dirty="0"/>
                        <a:t>Underachievement, learning/language d/o</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IEP/504</a:t>
                      </a:r>
                    </a:p>
                  </a:txBody>
                  <a:tcPr marL="91439" marR="91439" marT="45711" marB="4571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10F93507-9FE6-33A3-5CC9-1EB8F4E4DC58}"/>
              </a:ext>
            </a:extLst>
          </p:cNvPr>
          <p:cNvSpPr txBox="1"/>
          <p:nvPr/>
        </p:nvSpPr>
        <p:spPr>
          <a:xfrm>
            <a:off x="5039540" y="6211629"/>
            <a:ext cx="7373464" cy="646331"/>
          </a:xfrm>
          <a:prstGeom prst="rect">
            <a:avLst/>
          </a:prstGeom>
          <a:noFill/>
        </p:spPr>
        <p:txBody>
          <a:bodyPr>
            <a:spAutoFit/>
          </a:bodyPr>
          <a:lstStyle/>
          <a:p>
            <a:pPr defTabSz="914353">
              <a:defRPr/>
            </a:pPr>
            <a:r>
              <a:rPr lang="en-US" dirty="0">
                <a:solidFill>
                  <a:prstClr val="black"/>
                </a:solidFill>
                <a:latin typeface="Calibri" panose="020F0502020204030204"/>
                <a:sym typeface="Arial" charset="0"/>
              </a:rPr>
              <a:t>*Adapted from </a:t>
            </a:r>
            <a:r>
              <a:rPr lang="en-US" dirty="0" err="1">
                <a:solidFill>
                  <a:prstClr val="black"/>
                </a:solidFill>
                <a:latin typeface="Calibri" panose="020F0502020204030204"/>
                <a:sym typeface="Arial" charset="0"/>
              </a:rPr>
              <a:t>Wolrach</a:t>
            </a:r>
            <a:r>
              <a:rPr lang="en-US" dirty="0">
                <a:solidFill>
                  <a:prstClr val="black"/>
                </a:solidFill>
                <a:latin typeface="Calibri" panose="020F0502020204030204"/>
                <a:sym typeface="Arial" charset="0"/>
              </a:rPr>
              <a:t>, M. &amp; Hagan, J. </a:t>
            </a:r>
            <a:r>
              <a:rPr lang="en-US" i="1" dirty="0">
                <a:solidFill>
                  <a:prstClr val="black"/>
                </a:solidFill>
                <a:latin typeface="Calibri" panose="020F0502020204030204"/>
                <a:sym typeface="Arial" charset="0"/>
              </a:rPr>
              <a:t>ADHD: What every parent needs to know</a:t>
            </a:r>
            <a:r>
              <a:rPr lang="en-US" dirty="0">
                <a:solidFill>
                  <a:prstClr val="black"/>
                </a:solidFill>
                <a:latin typeface="Calibri" panose="020F0502020204030204"/>
                <a:sym typeface="Arial" charset="0"/>
              </a:rPr>
              <a:t> (3</a:t>
            </a:r>
            <a:r>
              <a:rPr lang="en-US" baseline="30000" dirty="0">
                <a:solidFill>
                  <a:prstClr val="black"/>
                </a:solidFill>
                <a:latin typeface="Calibri" panose="020F0502020204030204"/>
                <a:sym typeface="Arial" charset="0"/>
              </a:rPr>
              <a:t>rd</a:t>
            </a:r>
            <a:r>
              <a:rPr lang="en-US" dirty="0">
                <a:solidFill>
                  <a:prstClr val="black"/>
                </a:solidFill>
                <a:latin typeface="Calibri" panose="020F0502020204030204"/>
                <a:sym typeface="Arial" charset="0"/>
              </a:rPr>
              <a:t> Edition). 2019, American Academy of Pediatrics.</a:t>
            </a: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82" name="Picture 2" descr="man in black crew neck shirt wearing black framed eyeglasses">
            <a:extLst>
              <a:ext uri="{FF2B5EF4-FFF2-40B4-BE49-F238E27FC236}">
                <a16:creationId xmlns:a16="http://schemas.microsoft.com/office/drawing/2014/main" id="{124FC7CB-D071-B9C3-C8C4-F83EA3974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632" r="18114"/>
          <a:stretch>
            <a:fillRect/>
          </a:stretch>
        </p:blipFill>
        <p:spPr bwMode="auto">
          <a:xfrm>
            <a:off x="7350025" y="1960111"/>
            <a:ext cx="4149946" cy="44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477C07C-73B0-DB72-1800-5EC5E25F9A56}"/>
              </a:ext>
            </a:extLst>
          </p:cNvPr>
          <p:cNvSpPr>
            <a:spLocks noGrp="1"/>
          </p:cNvSpPr>
          <p:nvPr>
            <p:ph type="title"/>
          </p:nvPr>
        </p:nvSpPr>
        <p:spPr/>
        <p:txBody>
          <a:bodyPr rtlCol="0">
            <a:normAutofit fontScale="90000"/>
          </a:bodyPr>
          <a:lstStyle/>
          <a:p>
            <a:pPr defTabSz="914353" eaLnBrk="1" fontAlgn="auto" hangingPunct="1">
              <a:spcAft>
                <a:spcPts val="0"/>
              </a:spcAft>
              <a:defRPr/>
            </a:pPr>
            <a:r>
              <a:rPr lang="en-US" sz="4400" dirty="0">
                <a:solidFill>
                  <a:schemeClr val="accent1"/>
                </a:solidFill>
                <a:latin typeface="Gungsuh" panose="02030600000101010101" pitchFamily="18" charset="-127"/>
                <a:ea typeface="Gungsuh" panose="02030600000101010101" pitchFamily="18" charset="-127"/>
              </a:rPr>
              <a:t>What helps parents (and patients) </a:t>
            </a:r>
            <a:br>
              <a:rPr lang="en-US" sz="4400" dirty="0">
                <a:solidFill>
                  <a:schemeClr val="accent1"/>
                </a:solidFill>
                <a:latin typeface="Gungsuh" panose="02030600000101010101" pitchFamily="18" charset="-127"/>
                <a:ea typeface="Gungsuh" panose="02030600000101010101" pitchFamily="18" charset="-127"/>
              </a:rPr>
            </a:br>
            <a:r>
              <a:rPr lang="en-US" sz="4400" dirty="0">
                <a:solidFill>
                  <a:schemeClr val="accent1"/>
                </a:solidFill>
                <a:latin typeface="Gungsuh" panose="02030600000101010101" pitchFamily="18" charset="-127"/>
                <a:ea typeface="Gungsuh" panose="02030600000101010101" pitchFamily="18" charset="-127"/>
              </a:rPr>
              <a:t>feel better about stimulant medications?</a:t>
            </a:r>
          </a:p>
        </p:txBody>
      </p:sp>
      <p:sp>
        <p:nvSpPr>
          <p:cNvPr id="3" name="Content Placeholder 2">
            <a:extLst>
              <a:ext uri="{FF2B5EF4-FFF2-40B4-BE49-F238E27FC236}">
                <a16:creationId xmlns:a16="http://schemas.microsoft.com/office/drawing/2014/main" id="{D96DDDAA-672D-A381-9BF8-896403E7704D}"/>
              </a:ext>
            </a:extLst>
          </p:cNvPr>
          <p:cNvSpPr>
            <a:spLocks noGrp="1"/>
          </p:cNvSpPr>
          <p:nvPr>
            <p:ph idx="1"/>
          </p:nvPr>
        </p:nvSpPr>
        <p:spPr>
          <a:xfrm>
            <a:off x="593807" y="2142049"/>
            <a:ext cx="6123346" cy="4350857"/>
          </a:xfrm>
        </p:spPr>
        <p:txBody>
          <a:bodyPr rtlCol="0">
            <a:normAutofit/>
          </a:bodyPr>
          <a:lstStyle/>
          <a:p>
            <a:pPr marL="228588" indent="-228588" defTabSz="914353" eaLnBrk="1" fontAlgn="auto" hangingPunct="1">
              <a:spcBef>
                <a:spcPts val="1000"/>
              </a:spcBef>
              <a:spcAft>
                <a:spcPts val="0"/>
              </a:spcAft>
              <a:defRPr/>
            </a:pPr>
            <a:r>
              <a:rPr lang="en-US" sz="3600" dirty="0">
                <a:latin typeface="Gungsuh" panose="02030600000101010101" pitchFamily="18" charset="-127"/>
                <a:ea typeface="Gungsuh" panose="02030600000101010101" pitchFamily="18" charset="-127"/>
              </a:rPr>
              <a:t>Stimulants do not accumulate in the body. “In and out”</a:t>
            </a:r>
          </a:p>
          <a:p>
            <a:pPr marL="228588" indent="-228588" defTabSz="914353" eaLnBrk="1" fontAlgn="auto" hangingPunct="1">
              <a:spcBef>
                <a:spcPts val="1000"/>
              </a:spcBef>
              <a:spcAft>
                <a:spcPts val="0"/>
              </a:spcAft>
              <a:defRPr/>
            </a:pPr>
            <a:r>
              <a:rPr lang="en-US" sz="3600" dirty="0">
                <a:latin typeface="Gungsuh" panose="02030600000101010101" pitchFamily="18" charset="-127"/>
                <a:ea typeface="Gungsuh" panose="02030600000101010101" pitchFamily="18" charset="-127"/>
              </a:rPr>
              <a:t>Meds don’t “change personality.” </a:t>
            </a:r>
          </a:p>
          <a:p>
            <a:pPr marL="228588" indent="-228588" defTabSz="914353" eaLnBrk="1" fontAlgn="auto" hangingPunct="1">
              <a:spcBef>
                <a:spcPts val="1000"/>
              </a:spcBef>
              <a:spcAft>
                <a:spcPts val="0"/>
              </a:spcAft>
              <a:defRPr/>
            </a:pPr>
            <a:r>
              <a:rPr lang="en-US" sz="3600" dirty="0">
                <a:latin typeface="Gungsuh" panose="02030600000101010101" pitchFamily="18" charset="-127"/>
                <a:ea typeface="Gungsuh" panose="02030600000101010101" pitchFamily="18" charset="-127"/>
              </a:rPr>
              <a:t>Your child is not a zombie.</a:t>
            </a: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descr="&quot;&quot;">
            <a:extLst>
              <a:ext uri="{FF2B5EF4-FFF2-40B4-BE49-F238E27FC236}">
                <a16:creationId xmlns:a16="http://schemas.microsoft.com/office/drawing/2014/main" id="{4C85AE47-C16C-536D-09E3-749BD5BDEEEC}"/>
              </a:ext>
            </a:extLst>
          </p:cNvPr>
          <p:cNvSpPr>
            <a:spLocks noGrp="1" noRot="1" noChangeAspect="1" noMove="1" noResize="1" noEditPoints="1" noAdjustHandles="1" noChangeArrowheads="1" noChangeShapeType="1" noTextEdit="1"/>
          </p:cNvSpPr>
          <p:nvPr/>
        </p:nvSpPr>
        <p:spPr>
          <a:xfrm>
            <a:off x="1209936" y="105"/>
            <a:ext cx="9772129" cy="6857791"/>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pic>
        <p:nvPicPr>
          <p:cNvPr id="3074" name="Picture 2" descr="These Child Zombie Photos Are the Stuff of Nightmares | PetaPixel">
            <a:extLst>
              <a:ext uri="{FF2B5EF4-FFF2-40B4-BE49-F238E27FC236}">
                <a16:creationId xmlns:a16="http://schemas.microsoft.com/office/drawing/2014/main" id="{471FDCFF-8EC2-5DC7-B63B-8D505E9D29A2}"/>
              </a:ext>
            </a:extLst>
          </p:cNvPr>
          <p:cNvPicPr>
            <a:picLocks noGrp="1" noChangeAspect="1" noChangeArrowheads="1"/>
          </p:cNvPicPr>
          <p:nvPr>
            <p:ph idx="1"/>
          </p:nvPr>
        </p:nvPicPr>
        <p:blipFill rotWithShape="1">
          <a:blip r:embed="rId2"/>
          <a:srcRect r="9764" b="-1"/>
          <a:stretch/>
        </p:blipFill>
        <p:spPr>
          <a:xfrm>
            <a:off x="1460739" y="114"/>
            <a:ext cx="9270523" cy="6857781"/>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pic>
        <p:nvPicPr>
          <p:cNvPr id="379908" name="Picture 4">
            <a:extLst>
              <a:ext uri="{FF2B5EF4-FFF2-40B4-BE49-F238E27FC236}">
                <a16:creationId xmlns:a16="http://schemas.microsoft.com/office/drawing/2014/main" id="{9A0E5ECE-019B-0FA8-7391-E5A7E0690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8146" y="29125"/>
            <a:ext cx="4571860" cy="685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930" name="Picture 2" descr="man in black crew neck shirt wearing black framed eyeglasses">
            <a:extLst>
              <a:ext uri="{FF2B5EF4-FFF2-40B4-BE49-F238E27FC236}">
                <a16:creationId xmlns:a16="http://schemas.microsoft.com/office/drawing/2014/main" id="{3710E349-438E-32E5-0966-E833A929BE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632" r="18114"/>
          <a:stretch>
            <a:fillRect/>
          </a:stretch>
        </p:blipFill>
        <p:spPr bwMode="auto">
          <a:xfrm>
            <a:off x="7350025" y="1960111"/>
            <a:ext cx="4149946" cy="44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FBEB7CD-D97D-294B-51EC-6FFA7F849C60}"/>
              </a:ext>
            </a:extLst>
          </p:cNvPr>
          <p:cNvSpPr>
            <a:spLocks noGrp="1"/>
          </p:cNvSpPr>
          <p:nvPr>
            <p:ph type="title"/>
          </p:nvPr>
        </p:nvSpPr>
        <p:spPr/>
        <p:txBody>
          <a:bodyPr rtlCol="0">
            <a:normAutofit fontScale="90000"/>
          </a:bodyPr>
          <a:lstStyle/>
          <a:p>
            <a:pPr defTabSz="914353" eaLnBrk="1" fontAlgn="auto" hangingPunct="1">
              <a:spcAft>
                <a:spcPts val="0"/>
              </a:spcAft>
              <a:defRPr/>
            </a:pPr>
            <a:r>
              <a:rPr lang="en-US" sz="4400" dirty="0">
                <a:solidFill>
                  <a:schemeClr val="accent1"/>
                </a:solidFill>
                <a:latin typeface="Gungsuh" panose="02030600000101010101" pitchFamily="18" charset="-127"/>
                <a:ea typeface="Gungsuh" panose="02030600000101010101" pitchFamily="18" charset="-127"/>
              </a:rPr>
              <a:t>What helps parents (and patients) </a:t>
            </a:r>
            <a:br>
              <a:rPr lang="en-US" sz="4400" dirty="0">
                <a:solidFill>
                  <a:schemeClr val="accent1"/>
                </a:solidFill>
                <a:latin typeface="Gungsuh" panose="02030600000101010101" pitchFamily="18" charset="-127"/>
                <a:ea typeface="Gungsuh" panose="02030600000101010101" pitchFamily="18" charset="-127"/>
              </a:rPr>
            </a:br>
            <a:r>
              <a:rPr lang="en-US" sz="4400" dirty="0">
                <a:solidFill>
                  <a:schemeClr val="accent1"/>
                </a:solidFill>
                <a:latin typeface="Gungsuh" panose="02030600000101010101" pitchFamily="18" charset="-127"/>
                <a:ea typeface="Gungsuh" panose="02030600000101010101" pitchFamily="18" charset="-127"/>
              </a:rPr>
              <a:t>feel better about stimulant medications?</a:t>
            </a:r>
          </a:p>
        </p:txBody>
      </p:sp>
      <p:sp>
        <p:nvSpPr>
          <p:cNvPr id="3" name="Content Placeholder 2">
            <a:extLst>
              <a:ext uri="{FF2B5EF4-FFF2-40B4-BE49-F238E27FC236}">
                <a16:creationId xmlns:a16="http://schemas.microsoft.com/office/drawing/2014/main" id="{7EF31E98-394C-77D8-E090-741F438209F0}"/>
              </a:ext>
            </a:extLst>
          </p:cNvPr>
          <p:cNvSpPr>
            <a:spLocks noGrp="1"/>
          </p:cNvSpPr>
          <p:nvPr>
            <p:ph idx="1"/>
          </p:nvPr>
        </p:nvSpPr>
        <p:spPr>
          <a:xfrm>
            <a:off x="593807" y="2142049"/>
            <a:ext cx="6123346" cy="4350857"/>
          </a:xfrm>
        </p:spPr>
        <p:txBody>
          <a:bodyPr rtlCol="0">
            <a:normAutofit/>
          </a:bodyPr>
          <a:lstStyle/>
          <a:p>
            <a:pPr marL="228588" indent="-228588" defTabSz="914353" eaLnBrk="1" fontAlgn="auto" hangingPunct="1">
              <a:spcBef>
                <a:spcPts val="1000"/>
              </a:spcBef>
              <a:spcAft>
                <a:spcPts val="0"/>
              </a:spcAft>
              <a:defRPr/>
            </a:pPr>
            <a:r>
              <a:rPr lang="en-US" sz="2600" dirty="0">
                <a:solidFill>
                  <a:schemeClr val="bg1">
                    <a:lumMod val="65000"/>
                  </a:schemeClr>
                </a:solidFill>
                <a:latin typeface="Gungsuh" panose="02030600000101010101" pitchFamily="18" charset="-127"/>
                <a:ea typeface="Gungsuh" panose="02030600000101010101" pitchFamily="18" charset="-127"/>
              </a:rPr>
              <a:t>Stimulants do not accumulate in the body. “In and out”</a:t>
            </a:r>
          </a:p>
          <a:p>
            <a:pPr marL="228588" indent="-228588" defTabSz="914353" eaLnBrk="1" fontAlgn="auto" hangingPunct="1">
              <a:spcBef>
                <a:spcPts val="1000"/>
              </a:spcBef>
              <a:spcAft>
                <a:spcPts val="0"/>
              </a:spcAft>
              <a:defRPr/>
            </a:pPr>
            <a:r>
              <a:rPr lang="en-US" sz="2600" dirty="0">
                <a:solidFill>
                  <a:schemeClr val="bg1">
                    <a:lumMod val="65000"/>
                  </a:schemeClr>
                </a:solidFill>
                <a:latin typeface="Gungsuh" panose="02030600000101010101" pitchFamily="18" charset="-127"/>
                <a:ea typeface="Gungsuh" panose="02030600000101010101" pitchFamily="18" charset="-127"/>
              </a:rPr>
              <a:t>Meds don’t “change personality.” </a:t>
            </a:r>
          </a:p>
          <a:p>
            <a:pPr marL="228588" indent="-228588" defTabSz="914353" eaLnBrk="1" fontAlgn="auto" hangingPunct="1">
              <a:spcBef>
                <a:spcPts val="1000"/>
              </a:spcBef>
              <a:spcAft>
                <a:spcPts val="0"/>
              </a:spcAft>
              <a:defRPr/>
            </a:pPr>
            <a:r>
              <a:rPr lang="en-US" sz="2600" dirty="0">
                <a:solidFill>
                  <a:schemeClr val="bg1">
                    <a:lumMod val="65000"/>
                  </a:schemeClr>
                </a:solidFill>
                <a:latin typeface="Gungsuh" panose="02030600000101010101" pitchFamily="18" charset="-127"/>
                <a:ea typeface="Gungsuh" panose="02030600000101010101" pitchFamily="18" charset="-127"/>
              </a:rPr>
              <a:t>Your child is not a zombie.</a:t>
            </a:r>
          </a:p>
          <a:p>
            <a:pPr marL="228588" indent="-228588" defTabSz="914353" eaLnBrk="1" fontAlgn="auto" hangingPunct="1">
              <a:spcBef>
                <a:spcPts val="1000"/>
              </a:spcBef>
              <a:spcAft>
                <a:spcPts val="0"/>
              </a:spcAft>
              <a:defRPr/>
            </a:pPr>
            <a:r>
              <a:rPr lang="en-US" sz="3600" dirty="0">
                <a:latin typeface="Gungsuh" panose="02030600000101010101" pitchFamily="18" charset="-127"/>
                <a:ea typeface="Gungsuh" panose="02030600000101010101" pitchFamily="18" charset="-127"/>
              </a:rPr>
              <a:t>Stimulant treatment does not increase risk of substance abuse and might mitigate it.</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descr="&quot;&quot;">
            <a:extLst>
              <a:ext uri="{FF2B5EF4-FFF2-40B4-BE49-F238E27FC236}">
                <a16:creationId xmlns:a16="http://schemas.microsoft.com/office/drawing/2014/main" id="{FEC638DA-322F-ECB3-1CBE-0205C80F36AC}"/>
              </a:ext>
            </a:extLst>
          </p:cNvPr>
          <p:cNvSpPr>
            <a:spLocks noGrp="1" noRot="1" noChangeAspect="1" noMove="1" noResize="1" noEditPoints="1" noAdjustHandles="1" noChangeArrowheads="1" noChangeShapeType="1" noTextEdit="1"/>
          </p:cNvSpPr>
          <p:nvPr/>
        </p:nvSpPr>
        <p:spPr>
          <a:xfrm>
            <a:off x="3349" y="105"/>
            <a:ext cx="12188651" cy="6857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sp>
        <p:nvSpPr>
          <p:cNvPr id="10" name="Oval 9" descr="&quot;&quot;">
            <a:extLst>
              <a:ext uri="{FF2B5EF4-FFF2-40B4-BE49-F238E27FC236}">
                <a16:creationId xmlns:a16="http://schemas.microsoft.com/office/drawing/2014/main" id="{6C2AC05C-8FBE-E929-13E7-59FCA1BFA5C1}"/>
              </a:ext>
            </a:extLst>
          </p:cNvPr>
          <p:cNvSpPr>
            <a:spLocks noGrp="1" noRot="1" noChangeAspect="1" noMove="1" noResize="1" noEditPoints="1" noAdjustHandles="1" noChangeArrowheads="1" noChangeShapeType="1" noTextEdit="1"/>
          </p:cNvSpPr>
          <p:nvPr/>
        </p:nvSpPr>
        <p:spPr>
          <a:xfrm>
            <a:off x="488886" y="1119631"/>
            <a:ext cx="4619856" cy="46187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sp>
        <p:nvSpPr>
          <p:cNvPr id="2" name="Title 1">
            <a:extLst>
              <a:ext uri="{FF2B5EF4-FFF2-40B4-BE49-F238E27FC236}">
                <a16:creationId xmlns:a16="http://schemas.microsoft.com/office/drawing/2014/main" id="{E5421F78-BD03-146B-4A60-9BB907F3286D}"/>
              </a:ext>
            </a:extLst>
          </p:cNvPr>
          <p:cNvSpPr>
            <a:spLocks noGrp="1"/>
          </p:cNvSpPr>
          <p:nvPr>
            <p:ph type="title"/>
          </p:nvPr>
        </p:nvSpPr>
        <p:spPr>
          <a:xfrm>
            <a:off x="1351345" y="1396442"/>
            <a:ext cx="3240261" cy="4065116"/>
          </a:xfrm>
        </p:spPr>
        <p:txBody>
          <a:bodyPr rtlCol="0">
            <a:noAutofit/>
          </a:bodyPr>
          <a:lstStyle/>
          <a:p>
            <a:pPr defTabSz="914353" eaLnBrk="1" fontAlgn="auto" hangingPunct="1">
              <a:spcAft>
                <a:spcPts val="0"/>
              </a:spcAft>
              <a:defRPr/>
            </a:pPr>
            <a:r>
              <a:rPr lang="en-US" sz="3200" dirty="0">
                <a:solidFill>
                  <a:srgbClr val="FFFFFF"/>
                </a:solidFill>
                <a:latin typeface="Gungsuh" panose="02030600000101010101" pitchFamily="18" charset="-127"/>
                <a:ea typeface="Gungsuh" panose="02030600000101010101" pitchFamily="18" charset="-127"/>
              </a:rPr>
              <a:t>What helps parents (and patients) feel better about stimulant medications?</a:t>
            </a:r>
          </a:p>
        </p:txBody>
      </p:sp>
      <p:sp>
        <p:nvSpPr>
          <p:cNvPr id="12" name="Arc 11" descr="&quot;&quot;">
            <a:extLst>
              <a:ext uri="{FF2B5EF4-FFF2-40B4-BE49-F238E27FC236}">
                <a16:creationId xmlns:a16="http://schemas.microsoft.com/office/drawing/2014/main" id="{E6A7F437-6B8F-2913-BB1F-9C4063C3817B}"/>
              </a:ext>
            </a:extLst>
          </p:cNvPr>
          <p:cNvSpPr>
            <a:spLocks noGrp="1" noRot="1" noChangeAspect="1" noMove="1" noResize="1" noEditPoints="1" noAdjustHandles="1" noChangeArrowheads="1" noChangeShapeType="1" noTextEdit="1"/>
          </p:cNvSpPr>
          <p:nvPr/>
        </p:nvSpPr>
        <p:spPr>
          <a:xfrm rot="19809111">
            <a:off x="8683856" y="941043"/>
            <a:ext cx="2988006" cy="2988005"/>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anchor="ctr"/>
          <a:lstStyle/>
          <a:p>
            <a:pPr algn="ctr" defTabSz="914353">
              <a:defRPr/>
            </a:pPr>
            <a:endParaRPr lang="en-US">
              <a:solidFill>
                <a:srgbClr val="000000"/>
              </a:solidFill>
              <a:latin typeface="Calibri" panose="020F0502020204030204"/>
              <a:sym typeface="Arial" charset="0"/>
            </a:endParaRPr>
          </a:p>
        </p:txBody>
      </p:sp>
      <p:sp>
        <p:nvSpPr>
          <p:cNvPr id="14" name="Oval 13" descr="&quot;&quot;">
            <a:extLst>
              <a:ext uri="{FF2B5EF4-FFF2-40B4-BE49-F238E27FC236}">
                <a16:creationId xmlns:a16="http://schemas.microsoft.com/office/drawing/2014/main" id="{F016C9D4-F25D-A9B2-0BF2-550DDAAFE137}"/>
              </a:ext>
            </a:extLst>
          </p:cNvPr>
          <p:cNvSpPr>
            <a:spLocks noGrp="1" noRot="1" noChangeAspect="1" noMove="1" noResize="1" noEditPoints="1" noAdjustHandles="1" noChangeArrowheads="1" noChangeShapeType="1" noTextEdit="1"/>
          </p:cNvSpPr>
          <p:nvPr/>
        </p:nvSpPr>
        <p:spPr>
          <a:xfrm>
            <a:off x="909685" y="4780691"/>
            <a:ext cx="546927" cy="54581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srgbClr val="FFFFFF"/>
              </a:solidFill>
              <a:latin typeface="Calibri" panose="020F0502020204030204"/>
              <a:sym typeface="Arial" charset="0"/>
            </a:endParaRPr>
          </a:p>
        </p:txBody>
      </p:sp>
      <p:sp>
        <p:nvSpPr>
          <p:cNvPr id="3" name="Content Placeholder 2">
            <a:extLst>
              <a:ext uri="{FF2B5EF4-FFF2-40B4-BE49-F238E27FC236}">
                <a16:creationId xmlns:a16="http://schemas.microsoft.com/office/drawing/2014/main" id="{81052D73-D227-DCEB-06F6-E94DDB531FE3}"/>
              </a:ext>
            </a:extLst>
          </p:cNvPr>
          <p:cNvSpPr>
            <a:spLocks noGrp="1"/>
          </p:cNvSpPr>
          <p:nvPr>
            <p:ph idx="1"/>
          </p:nvPr>
        </p:nvSpPr>
        <p:spPr>
          <a:xfrm>
            <a:off x="5369928" y="685800"/>
            <a:ext cx="5536237" cy="5775853"/>
          </a:xfrm>
        </p:spPr>
        <p:txBody>
          <a:bodyPr rtlCol="0">
            <a:normAutofit fontScale="92500" lnSpcReduction="10000"/>
          </a:bodyPr>
          <a:lstStyle/>
          <a:p>
            <a:pPr marL="228588" indent="-228588" defTabSz="914353" eaLnBrk="1" fontAlgn="auto" hangingPunct="1">
              <a:spcBef>
                <a:spcPts val="1000"/>
              </a:spcBef>
              <a:spcAft>
                <a:spcPts val="0"/>
              </a:spcAft>
              <a:defRPr/>
            </a:pPr>
            <a:r>
              <a:rPr lang="en-US" sz="3200" dirty="0">
                <a:latin typeface="Gungsuh" panose="02030600000101010101" pitchFamily="18" charset="-127"/>
                <a:ea typeface="Gungsuh" panose="02030600000101010101" pitchFamily="18" charset="-127"/>
              </a:rPr>
              <a:t>Weight/growth issues may be an issue, but are almost always manageable</a:t>
            </a:r>
          </a:p>
          <a:p>
            <a:pPr marL="228588" indent="-228588" defTabSz="914353" eaLnBrk="1" fontAlgn="auto" hangingPunct="1">
              <a:spcBef>
                <a:spcPts val="1000"/>
              </a:spcBef>
              <a:spcAft>
                <a:spcPts val="0"/>
              </a:spcAft>
              <a:defRPr/>
            </a:pPr>
            <a:r>
              <a:rPr lang="en-US" sz="3200" dirty="0">
                <a:latin typeface="Gungsuh" panose="02030600000101010101" pitchFamily="18" charset="-127"/>
                <a:ea typeface="Gungsuh" panose="02030600000101010101" pitchFamily="18" charset="-127"/>
              </a:rPr>
              <a:t>A trial of meds is not a commitment to long-term use</a:t>
            </a:r>
          </a:p>
          <a:p>
            <a:pPr marL="228588" indent="-228588" defTabSz="914353" eaLnBrk="1" fontAlgn="auto" hangingPunct="1">
              <a:spcBef>
                <a:spcPts val="1000"/>
              </a:spcBef>
              <a:spcAft>
                <a:spcPts val="0"/>
              </a:spcAft>
              <a:defRPr/>
            </a:pPr>
            <a:r>
              <a:rPr lang="en-US" sz="3200" dirty="0">
                <a:latin typeface="Gungsuh" panose="02030600000101010101" pitchFamily="18" charset="-127"/>
                <a:ea typeface="Gungsuh" panose="02030600000101010101" pitchFamily="18" charset="-127"/>
              </a:rPr>
              <a:t>Side effects are not commonly serious / long-lasting</a:t>
            </a:r>
          </a:p>
          <a:p>
            <a:pPr marL="228588" indent="-228588" defTabSz="914353" eaLnBrk="1" fontAlgn="auto" hangingPunct="1">
              <a:spcBef>
                <a:spcPts val="1000"/>
              </a:spcBef>
              <a:spcAft>
                <a:spcPts val="0"/>
              </a:spcAft>
              <a:defRPr/>
            </a:pPr>
            <a:r>
              <a:rPr lang="en-US" sz="3200" dirty="0">
                <a:latin typeface="Gungsuh" panose="02030600000101010101" pitchFamily="18" charset="-127"/>
                <a:ea typeface="Gungsuh" panose="02030600000101010101" pitchFamily="18" charset="-127"/>
              </a:rPr>
              <a:t>Discussion of risk-benefits. (The meds may be “bad” but untreated ADHD is worse.)</a:t>
            </a: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8260CB-644D-103A-FF44-97E741AEE901}"/>
            </a:ext>
          </a:extLst>
        </p:cNvPr>
        <p:cNvGrpSpPr/>
        <p:nvPr/>
      </p:nvGrpSpPr>
      <p:grpSpPr>
        <a:xfrm>
          <a:off x="0" y="0"/>
          <a:ext cx="0" cy="0"/>
          <a:chOff x="0" y="0"/>
          <a:chExt cx="0" cy="0"/>
        </a:xfrm>
      </p:grpSpPr>
      <p:sp useBgFill="1">
        <p:nvSpPr>
          <p:cNvPr id="8" name="Rectangle 7" descr="&quot;&quot;">
            <a:extLst>
              <a:ext uri="{FF2B5EF4-FFF2-40B4-BE49-F238E27FC236}">
                <a16:creationId xmlns:a16="http://schemas.microsoft.com/office/drawing/2014/main" id="{1302D652-CA45-3B72-384A-409465446F7A}"/>
              </a:ext>
            </a:extLst>
          </p:cNvPr>
          <p:cNvSpPr>
            <a:spLocks noGrp="1" noRot="1" noChangeAspect="1" noMove="1" noResize="1" noEditPoints="1" noAdjustHandles="1" noChangeArrowheads="1" noChangeShapeType="1" noTextEdit="1"/>
          </p:cNvSpPr>
          <p:nvPr/>
        </p:nvSpPr>
        <p:spPr>
          <a:xfrm>
            <a:off x="3349" y="105"/>
            <a:ext cx="12188651" cy="6857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sp>
        <p:nvSpPr>
          <p:cNvPr id="10" name="Oval 9" descr="&quot;&quot;">
            <a:extLst>
              <a:ext uri="{FF2B5EF4-FFF2-40B4-BE49-F238E27FC236}">
                <a16:creationId xmlns:a16="http://schemas.microsoft.com/office/drawing/2014/main" id="{17BFE600-5CC9-8C29-7E04-B40FCE87CE28}"/>
              </a:ext>
            </a:extLst>
          </p:cNvPr>
          <p:cNvSpPr>
            <a:spLocks noGrp="1" noRot="1" noChangeAspect="1" noMove="1" noResize="1" noEditPoints="1" noAdjustHandles="1" noChangeArrowheads="1" noChangeShapeType="1" noTextEdit="1"/>
          </p:cNvSpPr>
          <p:nvPr/>
        </p:nvSpPr>
        <p:spPr>
          <a:xfrm>
            <a:off x="488886" y="1119631"/>
            <a:ext cx="4619856" cy="46187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sp>
        <p:nvSpPr>
          <p:cNvPr id="2" name="Title 1">
            <a:extLst>
              <a:ext uri="{FF2B5EF4-FFF2-40B4-BE49-F238E27FC236}">
                <a16:creationId xmlns:a16="http://schemas.microsoft.com/office/drawing/2014/main" id="{D3AE1FDE-5E3F-4A6A-DA4D-35A5F222BCD6}"/>
              </a:ext>
            </a:extLst>
          </p:cNvPr>
          <p:cNvSpPr>
            <a:spLocks noGrp="1"/>
          </p:cNvSpPr>
          <p:nvPr>
            <p:ph type="title"/>
          </p:nvPr>
        </p:nvSpPr>
        <p:spPr>
          <a:xfrm>
            <a:off x="1351345" y="1396442"/>
            <a:ext cx="3240261" cy="4065116"/>
          </a:xfrm>
        </p:spPr>
        <p:txBody>
          <a:bodyPr rtlCol="0">
            <a:noAutofit/>
          </a:bodyPr>
          <a:lstStyle/>
          <a:p>
            <a:pPr defTabSz="914353" eaLnBrk="1" fontAlgn="auto" hangingPunct="1">
              <a:spcAft>
                <a:spcPts val="0"/>
              </a:spcAft>
              <a:defRPr/>
            </a:pPr>
            <a:r>
              <a:rPr lang="en-US" sz="3200" dirty="0">
                <a:solidFill>
                  <a:srgbClr val="FFFFFF"/>
                </a:solidFill>
                <a:latin typeface="Gungsuh" panose="02030600000101010101" pitchFamily="18" charset="-127"/>
                <a:ea typeface="Gungsuh" panose="02030600000101010101" pitchFamily="18" charset="-127"/>
              </a:rPr>
              <a:t>What helps parents (and patients) feel better about stimulant medications?</a:t>
            </a:r>
          </a:p>
        </p:txBody>
      </p:sp>
      <p:sp>
        <p:nvSpPr>
          <p:cNvPr id="12" name="Arc 11" descr="&quot;&quot;">
            <a:extLst>
              <a:ext uri="{FF2B5EF4-FFF2-40B4-BE49-F238E27FC236}">
                <a16:creationId xmlns:a16="http://schemas.microsoft.com/office/drawing/2014/main" id="{476F9ED2-DCCE-39D6-0AB7-139EFFB9741A}"/>
              </a:ext>
            </a:extLst>
          </p:cNvPr>
          <p:cNvSpPr>
            <a:spLocks noGrp="1" noRot="1" noChangeAspect="1" noMove="1" noResize="1" noEditPoints="1" noAdjustHandles="1" noChangeArrowheads="1" noChangeShapeType="1" noTextEdit="1"/>
          </p:cNvSpPr>
          <p:nvPr/>
        </p:nvSpPr>
        <p:spPr>
          <a:xfrm rot="19809111">
            <a:off x="8683856" y="941043"/>
            <a:ext cx="2988006" cy="2988005"/>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anchor="ctr"/>
          <a:lstStyle/>
          <a:p>
            <a:pPr algn="ctr" defTabSz="914353">
              <a:defRPr/>
            </a:pPr>
            <a:endParaRPr lang="en-US">
              <a:solidFill>
                <a:srgbClr val="000000"/>
              </a:solidFill>
              <a:latin typeface="Calibri" panose="020F0502020204030204"/>
              <a:sym typeface="Arial" charset="0"/>
            </a:endParaRPr>
          </a:p>
        </p:txBody>
      </p:sp>
      <p:sp>
        <p:nvSpPr>
          <p:cNvPr id="14" name="Oval 13" descr="&quot;&quot;">
            <a:extLst>
              <a:ext uri="{FF2B5EF4-FFF2-40B4-BE49-F238E27FC236}">
                <a16:creationId xmlns:a16="http://schemas.microsoft.com/office/drawing/2014/main" id="{A97C0F9C-1120-0C49-625A-54583AFB3418}"/>
              </a:ext>
            </a:extLst>
          </p:cNvPr>
          <p:cNvSpPr>
            <a:spLocks noGrp="1" noRot="1" noChangeAspect="1" noMove="1" noResize="1" noEditPoints="1" noAdjustHandles="1" noChangeArrowheads="1" noChangeShapeType="1" noTextEdit="1"/>
          </p:cNvSpPr>
          <p:nvPr/>
        </p:nvSpPr>
        <p:spPr>
          <a:xfrm>
            <a:off x="909685" y="4780691"/>
            <a:ext cx="546927" cy="54581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srgbClr val="FFFFFF"/>
              </a:solidFill>
              <a:latin typeface="Calibri" panose="020F0502020204030204"/>
              <a:sym typeface="Arial" charset="0"/>
            </a:endParaRPr>
          </a:p>
        </p:txBody>
      </p:sp>
      <p:sp>
        <p:nvSpPr>
          <p:cNvPr id="3" name="Content Placeholder 2">
            <a:extLst>
              <a:ext uri="{FF2B5EF4-FFF2-40B4-BE49-F238E27FC236}">
                <a16:creationId xmlns:a16="http://schemas.microsoft.com/office/drawing/2014/main" id="{63532806-9730-B051-2407-387C6B02B9EB}"/>
              </a:ext>
            </a:extLst>
          </p:cNvPr>
          <p:cNvSpPr>
            <a:spLocks noGrp="1"/>
          </p:cNvSpPr>
          <p:nvPr>
            <p:ph idx="1"/>
          </p:nvPr>
        </p:nvSpPr>
        <p:spPr>
          <a:xfrm>
            <a:off x="5369928" y="685800"/>
            <a:ext cx="5536237" cy="5775853"/>
          </a:xfrm>
        </p:spPr>
        <p:txBody>
          <a:bodyPr rtlCol="0">
            <a:normAutofit/>
          </a:bodyPr>
          <a:lstStyle/>
          <a:p>
            <a:pPr marL="228588" indent="-228588" defTabSz="914353" eaLnBrk="1" fontAlgn="auto" hangingPunct="1">
              <a:spcBef>
                <a:spcPts val="1000"/>
              </a:spcBef>
              <a:spcAft>
                <a:spcPts val="0"/>
              </a:spcAft>
              <a:defRPr/>
            </a:pPr>
            <a:r>
              <a:rPr lang="en-US" sz="3200" b="1" dirty="0"/>
              <a:t>Goal is better functioning while your child remains themselves. </a:t>
            </a:r>
          </a:p>
          <a:p>
            <a:pPr marL="228588" indent="-228588" defTabSz="914353" eaLnBrk="1" fontAlgn="auto" hangingPunct="1">
              <a:spcBef>
                <a:spcPts val="1000"/>
              </a:spcBef>
              <a:spcAft>
                <a:spcPts val="0"/>
              </a:spcAft>
              <a:defRPr/>
            </a:pPr>
            <a:r>
              <a:rPr lang="en-US" sz="3200" b="1" dirty="0"/>
              <a:t>Emotional flattening, unusual irritability, or seeming unlike themselves warrants a medication review.</a:t>
            </a:r>
            <a:r>
              <a:rPr lang="en-US" sz="3200" dirty="0"/>
              <a:t> </a:t>
            </a:r>
          </a:p>
          <a:p>
            <a:pPr marL="228588" indent="-228588" defTabSz="914353" eaLnBrk="1" fontAlgn="auto" hangingPunct="1">
              <a:spcBef>
                <a:spcPts val="1000"/>
              </a:spcBef>
              <a:spcAft>
                <a:spcPts val="0"/>
              </a:spcAft>
              <a:defRPr/>
            </a:pPr>
            <a:r>
              <a:rPr lang="en-US" sz="3200" dirty="0"/>
              <a:t>Monitor </a:t>
            </a:r>
            <a:r>
              <a:rPr lang="en-US" sz="3200" b="1" dirty="0"/>
              <a:t>appetite, sleep, height/weight, blood pressure, pulse</a:t>
            </a:r>
            <a:r>
              <a:rPr lang="en-US" sz="3200" dirty="0"/>
              <a:t>.</a:t>
            </a:r>
            <a:endParaRPr lang="en-US" sz="3200" dirty="0">
              <a:latin typeface="Gungsuh" panose="02030600000101010101" pitchFamily="18" charset="-127"/>
              <a:ea typeface="Gungsuh" panose="02030600000101010101" pitchFamily="18" charset="-127"/>
            </a:endParaRPr>
          </a:p>
        </p:txBody>
      </p:sp>
    </p:spTree>
    <p:extLst>
      <p:ext uri="{BB962C8B-B14F-4D97-AF65-F5344CB8AC3E}">
        <p14:creationId xmlns:p14="http://schemas.microsoft.com/office/powerpoint/2010/main" val="170123742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2" descr="boy in green shirt smiling">
            <a:extLst>
              <a:ext uri="{FF2B5EF4-FFF2-40B4-BE49-F238E27FC236}">
                <a16:creationId xmlns:a16="http://schemas.microsoft.com/office/drawing/2014/main" id="{FA403CE0-C4B3-9C20-478C-CFB00F80F7A7}"/>
              </a:ext>
            </a:extLst>
          </p:cNvPr>
          <p:cNvPicPr>
            <a:picLocks noChangeAspect="1" noChangeArrowheads="1"/>
          </p:cNvPicPr>
          <p:nvPr/>
        </p:nvPicPr>
        <p:blipFill rotWithShape="1">
          <a:blip r:embed="rId2"/>
          <a:srcRect t="15746"/>
          <a:stretch/>
        </p:blipFill>
        <p:spPr bwMode="auto">
          <a:xfrm>
            <a:off x="-10046" y="-17754"/>
            <a:ext cx="12190885" cy="68566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1046" name="Picture 22" descr="boy in green shirt smiling">
            <a:extLst>
              <a:ext uri="{FF2B5EF4-FFF2-40B4-BE49-F238E27FC236}">
                <a16:creationId xmlns:a16="http://schemas.microsoft.com/office/drawing/2014/main" id="{9F3438A3-498C-F67C-9546-B80F66549D80}"/>
              </a:ext>
            </a:extLst>
          </p:cNvPr>
          <p:cNvPicPr>
            <a:picLocks noChangeAspect="1" noChangeArrowheads="1"/>
          </p:cNvPicPr>
          <p:nvPr/>
        </p:nvPicPr>
        <p:blipFill rotWithShape="1">
          <a:blip r:embed="rId3"/>
          <a:srcRect t="15746"/>
          <a:stretch/>
        </p:blipFill>
        <p:spPr bwMode="auto">
          <a:xfrm>
            <a:off x="1371745" y="-461238"/>
            <a:ext cx="13364651" cy="77439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127000"/>
          </a:effectLst>
        </p:spPr>
      </p:pic>
      <p:sp>
        <p:nvSpPr>
          <p:cNvPr id="17" name="TextBox 16">
            <a:extLst>
              <a:ext uri="{FF2B5EF4-FFF2-40B4-BE49-F238E27FC236}">
                <a16:creationId xmlns:a16="http://schemas.microsoft.com/office/drawing/2014/main" id="{CF5FFAD0-17B1-90EF-59F3-1E47DE1B0EE9}"/>
              </a:ext>
            </a:extLst>
          </p:cNvPr>
          <p:cNvSpPr txBox="1"/>
          <p:nvPr/>
        </p:nvSpPr>
        <p:spPr>
          <a:xfrm>
            <a:off x="99341" y="762454"/>
            <a:ext cx="8381372" cy="5843186"/>
          </a:xfrm>
          <a:prstGeom prst="rect">
            <a:avLst/>
          </a:prstGeom>
        </p:spPr>
        <p:txBody>
          <a:bodyPr lIns="91437" tIns="45719" rIns="91437" bIns="45719">
            <a:normAutofit/>
          </a:bodyPr>
          <a:lstStyle/>
          <a:p>
            <a:pPr defTabSz="914353">
              <a:lnSpc>
                <a:spcPct val="90000"/>
              </a:lnSpc>
              <a:spcAft>
                <a:spcPts val="600"/>
              </a:spcAft>
              <a:defRPr/>
            </a:pPr>
            <a:endParaRPr lang="en-US" sz="4600" dirty="0">
              <a:solidFill>
                <a:prstClr val="white"/>
              </a:solidFill>
              <a:latin typeface="Calibri" panose="020F0502020204030204"/>
              <a:sym typeface="Arial" charset="0"/>
            </a:endParaRPr>
          </a:p>
          <a:p>
            <a:pPr marL="285736" indent="-228588" defTabSz="914353">
              <a:lnSpc>
                <a:spcPct val="90000"/>
              </a:lnSpc>
              <a:spcAft>
                <a:spcPts val="600"/>
              </a:spcAft>
              <a:buFont typeface="Arial" panose="020B0604020202020204" pitchFamily="34" charset="0"/>
              <a:buChar char="•"/>
              <a:defRPr/>
            </a:pPr>
            <a:r>
              <a:rPr lang="en-US" sz="4600" dirty="0">
                <a:solidFill>
                  <a:prstClr val="black">
                    <a:lumMod val="50000"/>
                    <a:lumOff val="50000"/>
                  </a:prstClr>
                </a:solidFill>
                <a:latin typeface="Calibri" panose="020F0502020204030204"/>
                <a:sym typeface="Arial" charset="0"/>
              </a:rPr>
              <a:t>Medication</a:t>
            </a:r>
          </a:p>
          <a:p>
            <a:pPr marL="285736" indent="-228588" defTabSz="914353">
              <a:lnSpc>
                <a:spcPct val="90000"/>
              </a:lnSpc>
              <a:spcAft>
                <a:spcPts val="600"/>
              </a:spcAft>
              <a:buFont typeface="Arial" panose="020B0604020202020204" pitchFamily="34" charset="0"/>
              <a:buChar char="•"/>
              <a:defRPr/>
            </a:pPr>
            <a:r>
              <a:rPr lang="en-US" sz="4600" dirty="0">
                <a:solidFill>
                  <a:prstClr val="white"/>
                </a:solidFill>
                <a:latin typeface="Calibri" panose="020F0502020204030204"/>
                <a:sym typeface="Arial" charset="0"/>
              </a:rPr>
              <a:t>Parent &amp; Patient Education</a:t>
            </a:r>
          </a:p>
          <a:p>
            <a:pPr marL="285736" indent="-228588" defTabSz="914353">
              <a:lnSpc>
                <a:spcPct val="90000"/>
              </a:lnSpc>
              <a:spcAft>
                <a:spcPts val="600"/>
              </a:spcAft>
              <a:buFont typeface="Arial" panose="020B0604020202020204" pitchFamily="34" charset="0"/>
              <a:buChar char="•"/>
              <a:defRPr/>
            </a:pPr>
            <a:r>
              <a:rPr lang="en-US" sz="4600" dirty="0">
                <a:solidFill>
                  <a:prstClr val="white"/>
                </a:solidFill>
                <a:latin typeface="Calibri" panose="020F0502020204030204"/>
                <a:sym typeface="Arial" charset="0"/>
              </a:rPr>
              <a:t>Parenting Support</a:t>
            </a:r>
          </a:p>
          <a:p>
            <a:pPr marL="285736" indent="-228588" defTabSz="914353">
              <a:lnSpc>
                <a:spcPct val="90000"/>
              </a:lnSpc>
              <a:spcAft>
                <a:spcPts val="600"/>
              </a:spcAft>
              <a:buFont typeface="Arial" panose="020B0604020202020204" pitchFamily="34" charset="0"/>
              <a:buChar char="•"/>
              <a:defRPr/>
            </a:pPr>
            <a:r>
              <a:rPr lang="en-US" sz="4600" dirty="0">
                <a:solidFill>
                  <a:prstClr val="black">
                    <a:lumMod val="50000"/>
                    <a:lumOff val="50000"/>
                  </a:prstClr>
                </a:solidFill>
                <a:latin typeface="Calibri" panose="020F0502020204030204"/>
                <a:sym typeface="Arial" charset="0"/>
              </a:rPr>
              <a:t>Educational Modifications/Accommodations</a:t>
            </a:r>
          </a:p>
          <a:p>
            <a:pPr marL="285736" indent="-228588" defTabSz="914353">
              <a:lnSpc>
                <a:spcPct val="90000"/>
              </a:lnSpc>
              <a:spcAft>
                <a:spcPts val="600"/>
              </a:spcAft>
              <a:buFont typeface="Arial" panose="020B0604020202020204" pitchFamily="34" charset="0"/>
              <a:buChar char="•"/>
              <a:defRPr/>
            </a:pPr>
            <a:r>
              <a:rPr lang="en-US" sz="4600" dirty="0">
                <a:solidFill>
                  <a:prstClr val="black">
                    <a:lumMod val="50000"/>
                    <a:lumOff val="50000"/>
                  </a:prstClr>
                </a:solidFill>
                <a:latin typeface="Calibri" panose="020F0502020204030204"/>
                <a:sym typeface="Arial" charset="0"/>
              </a:rPr>
              <a:t>Exercise/Outdoor Time</a:t>
            </a:r>
          </a:p>
          <a:p>
            <a:pPr indent="-228588" defTabSz="914353">
              <a:lnSpc>
                <a:spcPct val="90000"/>
              </a:lnSpc>
              <a:spcAft>
                <a:spcPts val="600"/>
              </a:spcAft>
              <a:buFont typeface="Arial" panose="020B0604020202020204" pitchFamily="34" charset="0"/>
              <a:buChar char="•"/>
              <a:defRPr/>
            </a:pPr>
            <a:endParaRPr lang="en-US" dirty="0">
              <a:solidFill>
                <a:prstClr val="black"/>
              </a:solidFill>
              <a:latin typeface="Calibri" panose="020F0502020204030204"/>
              <a:sym typeface="Arial" charset="0"/>
            </a:endParaRPr>
          </a:p>
          <a:p>
            <a:pPr indent="-228588" defTabSz="914353">
              <a:lnSpc>
                <a:spcPct val="90000"/>
              </a:lnSpc>
              <a:spcAft>
                <a:spcPts val="600"/>
              </a:spcAft>
              <a:buFont typeface="Arial" panose="020B0604020202020204" pitchFamily="34" charset="0"/>
              <a:buChar char="•"/>
              <a:defRPr/>
            </a:pPr>
            <a:endParaRPr lang="en-US" dirty="0">
              <a:solidFill>
                <a:prstClr val="black"/>
              </a:solidFill>
              <a:latin typeface="Calibri" panose="020F0502020204030204"/>
              <a:sym typeface="Arial" charset="0"/>
            </a:endParaRPr>
          </a:p>
          <a:p>
            <a:pPr indent="-228588" defTabSz="914353">
              <a:lnSpc>
                <a:spcPct val="90000"/>
              </a:lnSpc>
              <a:spcAft>
                <a:spcPts val="600"/>
              </a:spcAft>
              <a:buFont typeface="Arial" panose="020B0604020202020204" pitchFamily="34" charset="0"/>
              <a:buChar char="•"/>
              <a:defRPr/>
            </a:pPr>
            <a:endParaRPr lang="en-US" dirty="0">
              <a:solidFill>
                <a:prstClr val="black"/>
              </a:solidFill>
              <a:latin typeface="Calibri" panose="020F0502020204030204"/>
              <a:sym typeface="Arial" charset="0"/>
            </a:endParaRPr>
          </a:p>
          <a:p>
            <a:pPr indent="-228588" defTabSz="914353">
              <a:lnSpc>
                <a:spcPct val="90000"/>
              </a:lnSpc>
              <a:spcAft>
                <a:spcPts val="600"/>
              </a:spcAft>
              <a:buFont typeface="Arial" panose="020B0604020202020204" pitchFamily="34" charset="0"/>
              <a:buChar char="•"/>
              <a:defRPr/>
            </a:pPr>
            <a:endParaRPr lang="en-US" dirty="0">
              <a:solidFill>
                <a:prstClr val="black"/>
              </a:solidFill>
              <a:latin typeface="Calibri" panose="020F0502020204030204"/>
              <a:sym typeface="Arial" charset="0"/>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002" name="Picture 1">
            <a:extLst>
              <a:ext uri="{FF2B5EF4-FFF2-40B4-BE49-F238E27FC236}">
                <a16:creationId xmlns:a16="http://schemas.microsoft.com/office/drawing/2014/main" id="{BA3CB5DA-62BE-190E-91E9-4598C2D125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865" y="228921"/>
            <a:ext cx="4502658" cy="629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8000">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026" name="Picture 3">
            <a:extLst>
              <a:ext uri="{FF2B5EF4-FFF2-40B4-BE49-F238E27FC236}">
                <a16:creationId xmlns:a16="http://schemas.microsoft.com/office/drawing/2014/main" id="{CF53118B-60BF-60A6-9177-FAF521869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6" y="105"/>
            <a:ext cx="12185303" cy="685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8000">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descr="&quot;&quot;">
            <a:extLst>
              <a:ext uri="{FF2B5EF4-FFF2-40B4-BE49-F238E27FC236}">
                <a16:creationId xmlns:a16="http://schemas.microsoft.com/office/drawing/2014/main" id="{7881BDCC-8FCA-CBDA-8290-E00E82F19EC2}"/>
              </a:ext>
            </a:extLst>
          </p:cNvPr>
          <p:cNvSpPr>
            <a:spLocks noGrp="1" noRot="1" noChangeAspect="1" noMove="1" noResize="1" noEditPoints="1" noAdjustHandles="1" noChangeArrowheads="1" noChangeShapeType="1" noTextEdit="1"/>
          </p:cNvSpPr>
          <p:nvPr/>
        </p:nvSpPr>
        <p:spPr bwMode="white">
          <a:xfrm>
            <a:off x="2233" y="105"/>
            <a:ext cx="12187536" cy="68577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3">
              <a:defRPr/>
            </a:pPr>
            <a:endParaRPr lang="en-US">
              <a:solidFill>
                <a:prstClr val="white"/>
              </a:solidFill>
              <a:latin typeface="Calibri" panose="020F0502020204030204"/>
              <a:sym typeface="Arial" charset="0"/>
            </a:endParaRPr>
          </a:p>
        </p:txBody>
      </p:sp>
      <p:pic>
        <p:nvPicPr>
          <p:cNvPr id="386051" name="Content Placeholder 5">
            <a:extLst>
              <a:ext uri="{FF2B5EF4-FFF2-40B4-BE49-F238E27FC236}">
                <a16:creationId xmlns:a16="http://schemas.microsoft.com/office/drawing/2014/main" id="{BB876AF6-E7C1-B64E-4332-822ED7F0DAD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923"/>
          <a:stretch>
            <a:fillRect/>
          </a:stretch>
        </p:blipFill>
        <p:spPr>
          <a:xfrm>
            <a:off x="-104920" y="105"/>
            <a:ext cx="12190884" cy="6856675"/>
          </a:xfrm>
        </p:spPr>
      </p:pic>
      <p:sp>
        <p:nvSpPr>
          <p:cNvPr id="5" name="Oval Callout 4">
            <a:extLst>
              <a:ext uri="{FF2B5EF4-FFF2-40B4-BE49-F238E27FC236}">
                <a16:creationId xmlns:a16="http://schemas.microsoft.com/office/drawing/2014/main" id="{93D24B04-C8CB-6014-5B81-FF14A6D1B53B}"/>
              </a:ext>
            </a:extLst>
          </p:cNvPr>
          <p:cNvSpPr/>
          <p:nvPr/>
        </p:nvSpPr>
        <p:spPr>
          <a:xfrm flipH="1">
            <a:off x="1214401" y="-187413"/>
            <a:ext cx="5088651" cy="301479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spcAft>
                <a:spcPts val="600"/>
              </a:spcAft>
              <a:defRPr/>
            </a:pPr>
            <a:r>
              <a:rPr lang="en-US" sz="3200" dirty="0">
                <a:solidFill>
                  <a:prstClr val="white"/>
                </a:solidFill>
                <a:latin typeface="Calibri" panose="020F0502020204030204"/>
                <a:sym typeface="Arial" charset="0"/>
              </a:rPr>
              <a:t>Hi. I have ADHD. I get up every morning and decide to make my parents’ lives miserable</a:t>
            </a:r>
            <a:r>
              <a:rPr lang="en-US" sz="2800" dirty="0">
                <a:solidFill>
                  <a:prstClr val="white"/>
                </a:solidFill>
                <a:latin typeface="Calibri" panose="020F0502020204030204"/>
                <a:sym typeface="Arial" charset="0"/>
              </a:rPr>
              <a:t>.</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descr="&quot;&quot;">
            <a:extLst>
              <a:ext uri="{FF2B5EF4-FFF2-40B4-BE49-F238E27FC236}">
                <a16:creationId xmlns:a16="http://schemas.microsoft.com/office/drawing/2014/main" id="{A0BE2B24-97A9-C310-197D-B66343614476}"/>
              </a:ext>
            </a:extLst>
          </p:cNvPr>
          <p:cNvSpPr>
            <a:spLocks noGrp="1" noRot="1" noChangeAspect="1" noMove="1" noResize="1" noEditPoints="1" noAdjustHandles="1" noChangeArrowheads="1" noChangeShapeType="1" noTextEdit="1"/>
          </p:cNvSpPr>
          <p:nvPr/>
        </p:nvSpPr>
        <p:spPr>
          <a:xfrm>
            <a:off x="3349" y="105"/>
            <a:ext cx="12188651" cy="6857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pic>
        <p:nvPicPr>
          <p:cNvPr id="387075" name="Picture 2" descr="Glpg Great Lakes Psychology Group Counseling Therapy Therapist Benefits Prepare">
            <a:extLst>
              <a:ext uri="{FF2B5EF4-FFF2-40B4-BE49-F238E27FC236}">
                <a16:creationId xmlns:a16="http://schemas.microsoft.com/office/drawing/2014/main" id="{09B9D912-5828-BBFA-ECCE-60FBFF095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397" r="1106"/>
          <a:stretch>
            <a:fillRect/>
          </a:stretch>
        </p:blipFill>
        <p:spPr bwMode="auto">
          <a:xfrm>
            <a:off x="2666547" y="11266"/>
            <a:ext cx="9669440" cy="685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a:extLst>
              <a:ext uri="{FF2B5EF4-FFF2-40B4-BE49-F238E27FC236}">
                <a16:creationId xmlns:a16="http://schemas.microsoft.com/office/drawing/2014/main" id="{03F8D573-9C27-035F-5DED-505BEC8F4CA2}"/>
              </a:ext>
            </a:extLst>
          </p:cNvPr>
          <p:cNvSpPr>
            <a:spLocks noGrp="1" noRot="1" noChangeAspect="1" noMove="1" noResize="1" noEditPoints="1" noAdjustHandles="1" noChangeArrowheads="1" noChangeShapeType="1" noTextEdit="1"/>
          </p:cNvSpPr>
          <p:nvPr/>
        </p:nvSpPr>
        <p:spPr>
          <a:xfrm>
            <a:off x="186" y="105"/>
            <a:ext cx="7390037" cy="6857791"/>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dirty="0">
              <a:solidFill>
                <a:prstClr val="white"/>
              </a:solidFill>
              <a:latin typeface="Calibri" panose="020F0502020204030204"/>
              <a:sym typeface="Arial" charset="0"/>
            </a:endParaRPr>
          </a:p>
        </p:txBody>
      </p:sp>
      <p:sp>
        <p:nvSpPr>
          <p:cNvPr id="2" name="Title 1">
            <a:extLst>
              <a:ext uri="{FF2B5EF4-FFF2-40B4-BE49-F238E27FC236}">
                <a16:creationId xmlns:a16="http://schemas.microsoft.com/office/drawing/2014/main" id="{C109E863-586C-C188-2436-57228B66472A}"/>
              </a:ext>
            </a:extLst>
          </p:cNvPr>
          <p:cNvSpPr>
            <a:spLocks noGrp="1"/>
          </p:cNvSpPr>
          <p:nvPr>
            <p:ph type="title"/>
          </p:nvPr>
        </p:nvSpPr>
        <p:spPr>
          <a:xfrm>
            <a:off x="423031" y="0"/>
            <a:ext cx="3821790" cy="1899733"/>
          </a:xfrm>
        </p:spPr>
        <p:txBody>
          <a:bodyPr rtlCol="0">
            <a:normAutofit/>
          </a:bodyPr>
          <a:lstStyle/>
          <a:p>
            <a:pPr algn="ctr" defTabSz="914353" eaLnBrk="1" fontAlgn="auto" hangingPunct="1">
              <a:spcAft>
                <a:spcPts val="0"/>
              </a:spcAft>
              <a:defRPr/>
            </a:pPr>
            <a:r>
              <a:rPr lang="en-US" sz="4000" b="1" dirty="0">
                <a:solidFill>
                  <a:schemeClr val="accent1"/>
                </a:solidFill>
                <a:latin typeface="Gungsuh" panose="02030600000101010101" pitchFamily="18" charset="-127"/>
                <a:ea typeface="Gungsuh" panose="02030600000101010101" pitchFamily="18" charset="-127"/>
              </a:rPr>
              <a:t>Mental Health Care?</a:t>
            </a:r>
          </a:p>
        </p:txBody>
      </p:sp>
      <p:sp>
        <p:nvSpPr>
          <p:cNvPr id="3" name="Content Placeholder 2">
            <a:extLst>
              <a:ext uri="{FF2B5EF4-FFF2-40B4-BE49-F238E27FC236}">
                <a16:creationId xmlns:a16="http://schemas.microsoft.com/office/drawing/2014/main" id="{72FF7BB5-6694-A50A-B5F7-859FE4C1CEC3}"/>
              </a:ext>
            </a:extLst>
          </p:cNvPr>
          <p:cNvSpPr>
            <a:spLocks noGrp="1"/>
          </p:cNvSpPr>
          <p:nvPr>
            <p:ph idx="1"/>
          </p:nvPr>
        </p:nvSpPr>
        <p:spPr>
          <a:xfrm>
            <a:off x="423030" y="1910894"/>
            <a:ext cx="4807875" cy="4570588"/>
          </a:xfrm>
        </p:spPr>
        <p:txBody>
          <a:bodyPr rtlCol="0">
            <a:normAutofit fontScale="92500" lnSpcReduction="10000"/>
          </a:bodyPr>
          <a:lstStyle/>
          <a:p>
            <a:pPr marL="0" indent="0" defTabSz="914353" eaLnBrk="1" fontAlgn="auto" hangingPunct="1">
              <a:lnSpc>
                <a:spcPct val="150000"/>
              </a:lnSpc>
              <a:spcBef>
                <a:spcPts val="1000"/>
              </a:spcBef>
              <a:spcAft>
                <a:spcPts val="0"/>
              </a:spcAft>
              <a:buNone/>
              <a:defRPr/>
            </a:pPr>
            <a:r>
              <a:rPr lang="en-US" sz="2800" dirty="0">
                <a:latin typeface="Gungsuh" panose="02030600000101010101" pitchFamily="18" charset="-127"/>
                <a:ea typeface="Gungsuh" panose="02030600000101010101" pitchFamily="18" charset="-127"/>
              </a:rPr>
              <a:t>Everyone with ADHD should have regular follow-up with a clinician knowledgeable about ADHD, including checks for co-occurring problems. Even if they appear to be doing well.</a:t>
            </a: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0E027-ADB8-7679-207D-2AD3A2F1138E}"/>
              </a:ext>
            </a:extLst>
          </p:cNvPr>
          <p:cNvSpPr>
            <a:spLocks noGrp="1"/>
          </p:cNvSpPr>
          <p:nvPr>
            <p:ph type="title"/>
          </p:nvPr>
        </p:nvSpPr>
        <p:spPr>
          <a:xfrm>
            <a:off x="524436" y="183158"/>
            <a:ext cx="9605669" cy="1142965"/>
          </a:xfrm>
        </p:spPr>
        <p:txBody>
          <a:bodyPr rtlCol="0">
            <a:normAutofit fontScale="90000"/>
          </a:bodyPr>
          <a:lstStyle/>
          <a:p>
            <a:pPr defTabSz="914353" eaLnBrk="1" fontAlgn="auto" hangingPunct="1">
              <a:spcAft>
                <a:spcPts val="0"/>
              </a:spcAft>
              <a:defRPr/>
            </a:pPr>
            <a:r>
              <a:rPr lang="en-US" sz="4400" dirty="0">
                <a:solidFill>
                  <a:schemeClr val="accent1"/>
                </a:solidFill>
                <a:latin typeface="Gungsuh" panose="02030600000101010101" pitchFamily="18" charset="-127"/>
                <a:ea typeface="Gungsuh" panose="02030600000101010101" pitchFamily="18" charset="-127"/>
              </a:rPr>
              <a:t>Common co-occurring disorders</a:t>
            </a:r>
          </a:p>
        </p:txBody>
      </p:sp>
      <p:sp>
        <p:nvSpPr>
          <p:cNvPr id="3" name="Content Placeholder 2">
            <a:extLst>
              <a:ext uri="{FF2B5EF4-FFF2-40B4-BE49-F238E27FC236}">
                <a16:creationId xmlns:a16="http://schemas.microsoft.com/office/drawing/2014/main" id="{60DCE8FA-F905-B38D-F6BA-B2A6B73E8867}"/>
              </a:ext>
            </a:extLst>
          </p:cNvPr>
          <p:cNvSpPr>
            <a:spLocks noGrp="1"/>
          </p:cNvSpPr>
          <p:nvPr>
            <p:ph idx="1"/>
          </p:nvPr>
        </p:nvSpPr>
        <p:spPr>
          <a:xfrm>
            <a:off x="1035423" y="1326123"/>
            <a:ext cx="9336944" cy="4388807"/>
          </a:xfrm>
        </p:spPr>
        <p:txBody>
          <a:bodyPr rtlCol="0">
            <a:normAutofit/>
          </a:bodyPr>
          <a:lstStyle/>
          <a:p>
            <a:pPr marL="0" indent="0" defTabSz="914353" eaLnBrk="1" fontAlgn="auto" hangingPunct="1">
              <a:lnSpc>
                <a:spcPct val="150000"/>
              </a:lnSpc>
              <a:spcBef>
                <a:spcPts val="1000"/>
              </a:spcBef>
              <a:spcAft>
                <a:spcPts val="0"/>
              </a:spcAft>
              <a:buNone/>
              <a:defRPr/>
            </a:pPr>
            <a:r>
              <a:rPr lang="en-US" sz="4800" dirty="0">
                <a:latin typeface="Gungsuh" panose="02030600000101010101" pitchFamily="18" charset="-127"/>
                <a:ea typeface="Gungsuh" panose="02030600000101010101" pitchFamily="18" charset="-127"/>
              </a:rPr>
              <a:t>Perhaps as many as 70% of people with ADHD will qualify for another diagnosis at some point.</a:t>
            </a:r>
          </a:p>
        </p:txBody>
      </p:sp>
    </p:spTree>
  </p:cSld>
  <p:clrMapOvr>
    <a:masterClrMapping/>
  </p:clrMapOvr>
  <p:transition advClick="0" advTm="8000">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F3710093-DE68-0367-3EFE-15D000456DE9}"/>
              </a:ext>
            </a:extLst>
          </p:cNvPr>
          <p:cNvSpPr>
            <a:spLocks noGrp="1"/>
          </p:cNvSpPr>
          <p:nvPr>
            <p:ph type="title"/>
          </p:nvPr>
        </p:nvSpPr>
        <p:spPr>
          <a:xfrm>
            <a:off x="407909" y="457737"/>
            <a:ext cx="8832307" cy="1142965"/>
          </a:xfrm>
        </p:spPr>
        <p:txBody>
          <a:bodyPr rtlCol="0">
            <a:normAutofit fontScale="90000"/>
          </a:bodyPr>
          <a:lstStyle/>
          <a:p>
            <a:pPr defTabSz="914353" eaLnBrk="1" fontAlgn="auto" hangingPunct="1">
              <a:spcAft>
                <a:spcPts val="0"/>
              </a:spcAft>
              <a:defRPr/>
            </a:pPr>
            <a:r>
              <a:rPr lang="en-US" altLang="en-US" sz="4400" dirty="0">
                <a:solidFill>
                  <a:schemeClr val="accent1"/>
                </a:solidFill>
                <a:latin typeface="Gungsuh" panose="02030600000101010101" pitchFamily="18" charset="-127"/>
                <a:ea typeface="Gungsuh" panose="02030600000101010101" pitchFamily="18" charset="-127"/>
              </a:rPr>
              <a:t>ADHD &amp; Girls: New Study </a:t>
            </a:r>
            <a:r>
              <a:rPr lang="en-US" altLang="en-US" sz="3200" dirty="0">
                <a:solidFill>
                  <a:schemeClr val="accent1"/>
                </a:solidFill>
                <a:latin typeface="Gungsuh" panose="02030600000101010101" pitchFamily="18" charset="-127"/>
                <a:ea typeface="Gungsuh" panose="02030600000101010101" pitchFamily="18" charset="-127"/>
              </a:rPr>
              <a:t>(UCLA, PEDIATRICS, Oct 2016)</a:t>
            </a:r>
            <a:br>
              <a:rPr lang="en-US" altLang="en-US" sz="3200" dirty="0">
                <a:solidFill>
                  <a:schemeClr val="accent1"/>
                </a:solidFill>
                <a:latin typeface="Gungsuh" panose="02030600000101010101" pitchFamily="18" charset="-127"/>
                <a:ea typeface="Gungsuh" panose="02030600000101010101" pitchFamily="18" charset="-127"/>
              </a:rPr>
            </a:br>
            <a:r>
              <a:rPr lang="en-US" altLang="en-US" sz="3200" dirty="0">
                <a:solidFill>
                  <a:schemeClr val="accent1"/>
                </a:solidFill>
                <a:latin typeface="Gungsuh" panose="02030600000101010101" pitchFamily="18" charset="-127"/>
                <a:ea typeface="Gungsuh" panose="02030600000101010101" pitchFamily="18" charset="-127"/>
              </a:rPr>
              <a:t>			2000 girls between 8-13</a:t>
            </a:r>
            <a:br>
              <a:rPr lang="en-US" altLang="en-US" sz="3200" dirty="0"/>
            </a:br>
            <a:endParaRPr lang="en-US" altLang="en-US" sz="4400" dirty="0"/>
          </a:p>
        </p:txBody>
      </p:sp>
      <p:sp>
        <p:nvSpPr>
          <p:cNvPr id="69635" name="Content Placeholder 2">
            <a:extLst>
              <a:ext uri="{FF2B5EF4-FFF2-40B4-BE49-F238E27FC236}">
                <a16:creationId xmlns:a16="http://schemas.microsoft.com/office/drawing/2014/main" id="{FC790A19-5642-5F7C-18DD-EC8308214FB5}"/>
              </a:ext>
            </a:extLst>
          </p:cNvPr>
          <p:cNvSpPr>
            <a:spLocks noGrp="1"/>
          </p:cNvSpPr>
          <p:nvPr>
            <p:ph sz="quarter" idx="2"/>
          </p:nvPr>
        </p:nvSpPr>
        <p:spPr>
          <a:xfrm>
            <a:off x="6705990" y="1600702"/>
            <a:ext cx="4845033" cy="4799561"/>
          </a:xfrm>
        </p:spPr>
        <p:txBody>
          <a:bodyPr rtlCol="0">
            <a:normAutofit fontScale="77500" lnSpcReduction="20000"/>
          </a:bodyPr>
          <a:lstStyle/>
          <a:p>
            <a:pPr marL="0" indent="0" defTabSz="914353" eaLnBrk="1" fontAlgn="auto" hangingPunct="1">
              <a:lnSpc>
                <a:spcPct val="160000"/>
              </a:lnSpc>
              <a:spcBef>
                <a:spcPts val="1000"/>
              </a:spcBef>
              <a:spcAft>
                <a:spcPts val="0"/>
              </a:spcAft>
              <a:buNone/>
              <a:defRPr/>
            </a:pPr>
            <a:r>
              <a:rPr lang="en-US" altLang="en-US" sz="2800" i="1" dirty="0">
                <a:latin typeface="Gungsuh" panose="02030600000101010101" pitchFamily="18" charset="-127"/>
                <a:ea typeface="Gungsuh" panose="02030600000101010101" pitchFamily="18" charset="-127"/>
              </a:rPr>
              <a:t>Girls with attention deficit hyperactivity disorder are at higher risk than girls without ADHD for multiple mental disorders that often lead to cascading problems such as abusive relationships, teenage pregnancies, poor grades and drug abuse.</a:t>
            </a:r>
          </a:p>
          <a:p>
            <a:pPr marL="0" indent="0" defTabSz="914353" eaLnBrk="1" fontAlgn="auto" hangingPunct="1">
              <a:spcBef>
                <a:spcPts val="1000"/>
              </a:spcBef>
              <a:spcAft>
                <a:spcPts val="0"/>
              </a:spcAft>
              <a:buNone/>
              <a:defRPr/>
            </a:pPr>
            <a:endParaRPr lang="en-US" altLang="en-US" sz="2800" dirty="0"/>
          </a:p>
          <a:p>
            <a:pPr marL="0" indent="0" defTabSz="914353" eaLnBrk="1" fontAlgn="auto" hangingPunct="1">
              <a:spcBef>
                <a:spcPts val="1000"/>
              </a:spcBef>
              <a:spcAft>
                <a:spcPts val="0"/>
              </a:spcAft>
              <a:buNone/>
              <a:defRPr/>
            </a:pPr>
            <a:endParaRPr lang="en-US" altLang="en-US" sz="2800" dirty="0"/>
          </a:p>
        </p:txBody>
      </p:sp>
      <p:graphicFrame>
        <p:nvGraphicFramePr>
          <p:cNvPr id="7" name="Content Placeholder 6">
            <a:extLst>
              <a:ext uri="{FF2B5EF4-FFF2-40B4-BE49-F238E27FC236}">
                <a16:creationId xmlns:a16="http://schemas.microsoft.com/office/drawing/2014/main" id="{AB80A052-BF30-B9EF-F587-83B9D25D0D15}"/>
              </a:ext>
            </a:extLst>
          </p:cNvPr>
          <p:cNvGraphicFramePr>
            <a:graphicFrameLocks noGrp="1"/>
          </p:cNvGraphicFramePr>
          <p:nvPr>
            <p:ph sz="quarter" idx="4"/>
          </p:nvPr>
        </p:nvGraphicFramePr>
        <p:xfrm>
          <a:off x="838250" y="1905419"/>
          <a:ext cx="5646739" cy="4232682"/>
        </p:xfrm>
        <a:graphic>
          <a:graphicData uri="http://schemas.openxmlformats.org/drawingml/2006/table">
            <a:tbl>
              <a:tblPr firstRow="1" bandRow="1">
                <a:tableStyleId>{5C22544A-7EE6-4342-B048-85BDC9FD1C3A}</a:tableStyleId>
              </a:tblPr>
              <a:tblGrid>
                <a:gridCol w="2493959">
                  <a:extLst>
                    <a:ext uri="{9D8B030D-6E8A-4147-A177-3AD203B41FA5}">
                      <a16:colId xmlns:a16="http://schemas.microsoft.com/office/drawing/2014/main" val="20000"/>
                    </a:ext>
                  </a:extLst>
                </a:gridCol>
                <a:gridCol w="1624160">
                  <a:extLst>
                    <a:ext uri="{9D8B030D-6E8A-4147-A177-3AD203B41FA5}">
                      <a16:colId xmlns:a16="http://schemas.microsoft.com/office/drawing/2014/main" val="20001"/>
                    </a:ext>
                  </a:extLst>
                </a:gridCol>
                <a:gridCol w="1528620">
                  <a:extLst>
                    <a:ext uri="{9D8B030D-6E8A-4147-A177-3AD203B41FA5}">
                      <a16:colId xmlns:a16="http://schemas.microsoft.com/office/drawing/2014/main" val="20002"/>
                    </a:ext>
                  </a:extLst>
                </a:gridCol>
              </a:tblGrid>
              <a:tr h="1261629">
                <a:tc>
                  <a:txBody>
                    <a:bodyPr/>
                    <a:lstStyle/>
                    <a:p>
                      <a:r>
                        <a:rPr lang="en-US" sz="2000" dirty="0">
                          <a:latin typeface="+mj-lt"/>
                        </a:rPr>
                        <a:t>Co-occurring</a:t>
                      </a:r>
                      <a:r>
                        <a:rPr lang="en-US" sz="2000" baseline="0" dirty="0">
                          <a:latin typeface="+mj-lt"/>
                        </a:rPr>
                        <a:t> disorders</a:t>
                      </a:r>
                      <a:endParaRPr lang="en-US" sz="2000" dirty="0">
                        <a:latin typeface="+mj-lt"/>
                      </a:endParaRPr>
                    </a:p>
                  </a:txBody>
                  <a:tcPr marT="45711" marB="45711"/>
                </a:tc>
                <a:tc>
                  <a:txBody>
                    <a:bodyPr/>
                    <a:lstStyle/>
                    <a:p>
                      <a:r>
                        <a:rPr lang="en-US" sz="2500" dirty="0">
                          <a:latin typeface="+mj-lt"/>
                        </a:rPr>
                        <a:t>ADHD GIRLS</a:t>
                      </a:r>
                    </a:p>
                  </a:txBody>
                  <a:tcPr marT="45711" marB="45711"/>
                </a:tc>
                <a:tc>
                  <a:txBody>
                    <a:bodyPr/>
                    <a:lstStyle/>
                    <a:p>
                      <a:r>
                        <a:rPr lang="en-US" sz="2500" dirty="0">
                          <a:latin typeface="+mj-lt"/>
                        </a:rPr>
                        <a:t>Non-ADHD GIRLS</a:t>
                      </a:r>
                    </a:p>
                  </a:txBody>
                  <a:tcPr marT="45711" marB="45711"/>
                </a:tc>
                <a:extLst>
                  <a:ext uri="{0D108BD9-81ED-4DB2-BD59-A6C34878D82A}">
                    <a16:rowId xmlns:a16="http://schemas.microsoft.com/office/drawing/2014/main" val="10000"/>
                  </a:ext>
                </a:extLst>
              </a:tr>
              <a:tr h="716037">
                <a:tc>
                  <a:txBody>
                    <a:bodyPr/>
                    <a:lstStyle/>
                    <a:p>
                      <a:r>
                        <a:rPr lang="en-US" sz="2400" dirty="0">
                          <a:latin typeface="+mj-lt"/>
                        </a:rPr>
                        <a:t>Anxiety</a:t>
                      </a:r>
                      <a:r>
                        <a:rPr lang="en-US" sz="2400" baseline="0" dirty="0">
                          <a:latin typeface="+mj-lt"/>
                        </a:rPr>
                        <a:t> Disorder</a:t>
                      </a:r>
                      <a:endParaRPr lang="en-US" sz="2400" dirty="0">
                        <a:latin typeface="+mj-lt"/>
                      </a:endParaRPr>
                    </a:p>
                  </a:txBody>
                  <a:tcPr marT="45711" marB="45711"/>
                </a:tc>
                <a:tc>
                  <a:txBody>
                    <a:bodyPr/>
                    <a:lstStyle/>
                    <a:p>
                      <a:pPr algn="ctr"/>
                      <a:r>
                        <a:rPr lang="en-US" sz="3200" dirty="0">
                          <a:latin typeface="+mj-lt"/>
                        </a:rPr>
                        <a:t>38%</a:t>
                      </a:r>
                    </a:p>
                  </a:txBody>
                  <a:tcPr marT="45711" marB="45711"/>
                </a:tc>
                <a:tc>
                  <a:txBody>
                    <a:bodyPr/>
                    <a:lstStyle/>
                    <a:p>
                      <a:pPr algn="ctr"/>
                      <a:r>
                        <a:rPr lang="en-US" sz="3200" dirty="0">
                          <a:latin typeface="+mj-lt"/>
                        </a:rPr>
                        <a:t>14%</a:t>
                      </a:r>
                    </a:p>
                  </a:txBody>
                  <a:tcPr marT="45711" marB="45711"/>
                </a:tc>
                <a:extLst>
                  <a:ext uri="{0D108BD9-81ED-4DB2-BD59-A6C34878D82A}">
                    <a16:rowId xmlns:a16="http://schemas.microsoft.com/office/drawing/2014/main" val="10001"/>
                  </a:ext>
                </a:extLst>
              </a:tr>
              <a:tr h="716037">
                <a:tc>
                  <a:txBody>
                    <a:bodyPr/>
                    <a:lstStyle/>
                    <a:p>
                      <a:r>
                        <a:rPr lang="en-US" sz="2400" dirty="0">
                          <a:latin typeface="+mj-lt"/>
                        </a:rPr>
                        <a:t>Depression</a:t>
                      </a:r>
                    </a:p>
                  </a:txBody>
                  <a:tcPr marT="45711" marB="45711"/>
                </a:tc>
                <a:tc>
                  <a:txBody>
                    <a:bodyPr/>
                    <a:lstStyle/>
                    <a:p>
                      <a:pPr algn="ctr"/>
                      <a:r>
                        <a:rPr lang="en-US" sz="3200" dirty="0">
                          <a:latin typeface="+mj-lt"/>
                        </a:rPr>
                        <a:t>10%</a:t>
                      </a:r>
                    </a:p>
                  </a:txBody>
                  <a:tcPr marT="45711" marB="45711"/>
                </a:tc>
                <a:tc>
                  <a:txBody>
                    <a:bodyPr/>
                    <a:lstStyle/>
                    <a:p>
                      <a:pPr algn="ctr"/>
                      <a:r>
                        <a:rPr lang="en-US" sz="3200" dirty="0">
                          <a:latin typeface="+mj-lt"/>
                        </a:rPr>
                        <a:t>3%</a:t>
                      </a:r>
                    </a:p>
                  </a:txBody>
                  <a:tcPr marT="45711" marB="45711"/>
                </a:tc>
                <a:extLst>
                  <a:ext uri="{0D108BD9-81ED-4DB2-BD59-A6C34878D82A}">
                    <a16:rowId xmlns:a16="http://schemas.microsoft.com/office/drawing/2014/main" val="10002"/>
                  </a:ext>
                </a:extLst>
              </a:tr>
              <a:tr h="822802">
                <a:tc>
                  <a:txBody>
                    <a:bodyPr/>
                    <a:lstStyle/>
                    <a:p>
                      <a:r>
                        <a:rPr lang="en-US" sz="2400" dirty="0">
                          <a:latin typeface="+mj-lt"/>
                        </a:rPr>
                        <a:t>Oppositional/</a:t>
                      </a:r>
                      <a:br>
                        <a:rPr lang="en-US" sz="2400" dirty="0">
                          <a:latin typeface="+mj-lt"/>
                        </a:rPr>
                      </a:br>
                      <a:r>
                        <a:rPr lang="en-US" sz="2400" dirty="0">
                          <a:latin typeface="+mj-lt"/>
                        </a:rPr>
                        <a:t>Defiant</a:t>
                      </a:r>
                    </a:p>
                  </a:txBody>
                  <a:tcPr marT="45711" marB="45711"/>
                </a:tc>
                <a:tc>
                  <a:txBody>
                    <a:bodyPr/>
                    <a:lstStyle/>
                    <a:p>
                      <a:pPr algn="ctr"/>
                      <a:r>
                        <a:rPr lang="en-US" sz="3200" dirty="0">
                          <a:latin typeface="+mj-lt"/>
                        </a:rPr>
                        <a:t>42%</a:t>
                      </a:r>
                    </a:p>
                  </a:txBody>
                  <a:tcPr marT="45711" marB="45711"/>
                </a:tc>
                <a:tc>
                  <a:txBody>
                    <a:bodyPr/>
                    <a:lstStyle/>
                    <a:p>
                      <a:pPr algn="ctr"/>
                      <a:r>
                        <a:rPr lang="en-US" sz="3200" dirty="0">
                          <a:latin typeface="+mj-lt"/>
                        </a:rPr>
                        <a:t>5%</a:t>
                      </a:r>
                    </a:p>
                  </a:txBody>
                  <a:tcPr marT="45711" marB="45711"/>
                </a:tc>
                <a:extLst>
                  <a:ext uri="{0D108BD9-81ED-4DB2-BD59-A6C34878D82A}">
                    <a16:rowId xmlns:a16="http://schemas.microsoft.com/office/drawing/2014/main" val="10003"/>
                  </a:ext>
                </a:extLst>
              </a:tr>
              <a:tr h="716037">
                <a:tc>
                  <a:txBody>
                    <a:bodyPr/>
                    <a:lstStyle/>
                    <a:p>
                      <a:r>
                        <a:rPr lang="en-US" sz="2400" dirty="0">
                          <a:latin typeface="+mj-lt"/>
                        </a:rPr>
                        <a:t>Conduct</a:t>
                      </a:r>
                      <a:r>
                        <a:rPr lang="en-US" sz="2400" baseline="0" dirty="0">
                          <a:latin typeface="+mj-lt"/>
                        </a:rPr>
                        <a:t> Disorder</a:t>
                      </a:r>
                      <a:endParaRPr lang="en-US" sz="2400" dirty="0">
                        <a:latin typeface="+mj-lt"/>
                      </a:endParaRPr>
                    </a:p>
                  </a:txBody>
                  <a:tcPr marT="45711" marB="45711"/>
                </a:tc>
                <a:tc>
                  <a:txBody>
                    <a:bodyPr/>
                    <a:lstStyle/>
                    <a:p>
                      <a:pPr algn="ctr"/>
                      <a:r>
                        <a:rPr lang="en-US" sz="3200" dirty="0">
                          <a:latin typeface="+mj-lt"/>
                        </a:rPr>
                        <a:t>13%</a:t>
                      </a:r>
                    </a:p>
                  </a:txBody>
                  <a:tcPr marT="45711" marB="45711"/>
                </a:tc>
                <a:tc>
                  <a:txBody>
                    <a:bodyPr/>
                    <a:lstStyle/>
                    <a:p>
                      <a:pPr algn="ctr"/>
                      <a:r>
                        <a:rPr lang="en-US" sz="3200" dirty="0">
                          <a:latin typeface="+mj-lt"/>
                        </a:rPr>
                        <a:t>&lt;1%</a:t>
                      </a:r>
                    </a:p>
                  </a:txBody>
                  <a:tcPr marT="45711" marB="45711"/>
                </a:tc>
                <a:extLst>
                  <a:ext uri="{0D108BD9-81ED-4DB2-BD59-A6C34878D82A}">
                    <a16:rowId xmlns:a16="http://schemas.microsoft.com/office/drawing/2014/main" val="10004"/>
                  </a:ext>
                </a:extLst>
              </a:tr>
            </a:tbl>
          </a:graphicData>
        </a:graphic>
      </p:graphicFrame>
    </p:spTree>
  </p:cSld>
  <p:clrMapOvr>
    <a:masterClrMapping/>
  </p:clrMapOvr>
  <p:transition advClick="0" advTm="8000">
    <p:fade/>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E63655D9-55EA-C2AB-43EE-FEB85CA08439}"/>
              </a:ext>
            </a:extLst>
          </p:cNvPr>
          <p:cNvSpPr>
            <a:spLocks noGrp="1" noChangeArrowheads="1"/>
          </p:cNvSpPr>
          <p:nvPr>
            <p:ph type="title"/>
          </p:nvPr>
        </p:nvSpPr>
        <p:spPr>
          <a:xfrm>
            <a:off x="470647" y="153021"/>
            <a:ext cx="10340788" cy="1142965"/>
          </a:xfrm>
        </p:spPr>
        <p:txBody>
          <a:bodyPr rtlCol="0">
            <a:normAutofit fontScale="90000"/>
          </a:bodyPr>
          <a:lstStyle/>
          <a:p>
            <a:pPr algn="r" defTabSz="914353" eaLnBrk="1" fontAlgn="auto" hangingPunct="1">
              <a:spcAft>
                <a:spcPts val="0"/>
              </a:spcAft>
              <a:defRPr/>
            </a:pPr>
            <a:r>
              <a:rPr lang="en-US" sz="4000" dirty="0">
                <a:solidFill>
                  <a:schemeClr val="accent1"/>
                </a:solidFill>
                <a:latin typeface="Gungsuh" panose="02030600000101010101" pitchFamily="18" charset="-127"/>
                <a:ea typeface="Gungsuh" panose="02030600000101010101" pitchFamily="18" charset="-127"/>
              </a:rPr>
              <a:t>Adult Complications of untreated ADHD</a:t>
            </a:r>
          </a:p>
        </p:txBody>
      </p:sp>
      <p:sp>
        <p:nvSpPr>
          <p:cNvPr id="25603" name="Rectangle 3">
            <a:extLst>
              <a:ext uri="{FF2B5EF4-FFF2-40B4-BE49-F238E27FC236}">
                <a16:creationId xmlns:a16="http://schemas.microsoft.com/office/drawing/2014/main" id="{BCB6BD56-EE2C-A453-52C2-E712C822BABB}"/>
              </a:ext>
            </a:extLst>
          </p:cNvPr>
          <p:cNvSpPr>
            <a:spLocks noGrp="1" noChangeArrowheads="1"/>
          </p:cNvSpPr>
          <p:nvPr>
            <p:ph idx="1"/>
          </p:nvPr>
        </p:nvSpPr>
        <p:spPr>
          <a:xfrm>
            <a:off x="1154520" y="1295427"/>
            <a:ext cx="9051797" cy="4267145"/>
          </a:xfrm>
        </p:spPr>
        <p:txBody>
          <a:bodyPr rtlCol="0">
            <a:normAutofit/>
          </a:bodyPr>
          <a:lstStyle/>
          <a:p>
            <a:pPr marL="228588" indent="-228588" defTabSz="914353" eaLnBrk="1" fontAlgn="auto" hangingPunct="1">
              <a:spcBef>
                <a:spcPts val="1000"/>
              </a:spcBef>
              <a:spcAft>
                <a:spcPts val="0"/>
              </a:spcAft>
              <a:defRPr/>
            </a:pPr>
            <a:r>
              <a:rPr lang="en-US" sz="3800" dirty="0">
                <a:latin typeface="Gungsuh" panose="02030600000101010101" pitchFamily="18" charset="-127"/>
                <a:ea typeface="Gungsuh" panose="02030600000101010101" pitchFamily="18" charset="-127"/>
              </a:rPr>
              <a:t>School underachievement/failure</a:t>
            </a:r>
          </a:p>
          <a:p>
            <a:pPr marL="228588" indent="-228588" defTabSz="914353" eaLnBrk="1" fontAlgn="auto" hangingPunct="1">
              <a:spcBef>
                <a:spcPts val="1000"/>
              </a:spcBef>
              <a:spcAft>
                <a:spcPts val="0"/>
              </a:spcAft>
              <a:defRPr/>
            </a:pPr>
            <a:r>
              <a:rPr lang="en-US" sz="3800" dirty="0">
                <a:latin typeface="Gungsuh" panose="02030600000101010101" pitchFamily="18" charset="-127"/>
                <a:ea typeface="Gungsuh" panose="02030600000101010101" pitchFamily="18" charset="-127"/>
              </a:rPr>
              <a:t>Depression, self-harm, suicide</a:t>
            </a:r>
          </a:p>
          <a:p>
            <a:pPr marL="228588" indent="-228588" defTabSz="914353" eaLnBrk="1" fontAlgn="auto" hangingPunct="1">
              <a:spcBef>
                <a:spcPts val="1000"/>
              </a:spcBef>
              <a:spcAft>
                <a:spcPts val="0"/>
              </a:spcAft>
              <a:defRPr/>
            </a:pPr>
            <a:r>
              <a:rPr lang="en-US" sz="3800" dirty="0">
                <a:latin typeface="Gungsuh" panose="02030600000101010101" pitchFamily="18" charset="-127"/>
                <a:ea typeface="Gungsuh" panose="02030600000101010101" pitchFamily="18" charset="-127"/>
              </a:rPr>
              <a:t>Poor relationships, including marriages (divorces)</a:t>
            </a:r>
          </a:p>
          <a:p>
            <a:pPr marL="228588" indent="-228588" defTabSz="914353" eaLnBrk="1" fontAlgn="auto" hangingPunct="1">
              <a:spcBef>
                <a:spcPts val="1000"/>
              </a:spcBef>
              <a:spcAft>
                <a:spcPts val="0"/>
              </a:spcAft>
              <a:defRPr/>
            </a:pPr>
            <a:r>
              <a:rPr lang="en-US" sz="3800" dirty="0">
                <a:latin typeface="Gungsuh" panose="02030600000101010101" pitchFamily="18" charset="-127"/>
                <a:ea typeface="Gungsuh" panose="02030600000101010101" pitchFamily="18" charset="-127"/>
              </a:rPr>
              <a:t>Substance abuse</a:t>
            </a:r>
          </a:p>
          <a:p>
            <a:pPr marL="228588" indent="-228588" defTabSz="914353" eaLnBrk="1" fontAlgn="auto" hangingPunct="1">
              <a:spcBef>
                <a:spcPts val="1000"/>
              </a:spcBef>
              <a:spcAft>
                <a:spcPts val="0"/>
              </a:spcAft>
              <a:defRPr/>
            </a:pPr>
            <a:r>
              <a:rPr lang="en-US" sz="3800" dirty="0">
                <a:latin typeface="Gungsuh" panose="02030600000101010101" pitchFamily="18" charset="-127"/>
                <a:ea typeface="Gungsuh" panose="02030600000101010101" pitchFamily="18" charset="-127"/>
              </a:rPr>
              <a:t>Job problems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D40E4FD-459E-6745-4054-3B1CD02DB131}"/>
              </a:ext>
            </a:extLst>
          </p:cNvPr>
          <p:cNvSpPr>
            <a:spLocks noGrp="1"/>
          </p:cNvSpPr>
          <p:nvPr>
            <p:ph type="title"/>
          </p:nvPr>
        </p:nvSpPr>
        <p:spPr/>
        <p:txBody>
          <a:bodyPr rtlCol="0">
            <a:normAutofit fontScale="90000"/>
          </a:bodyPr>
          <a:lstStyle/>
          <a:p>
            <a:pPr defTabSz="914353" eaLnBrk="1" fontAlgn="auto" hangingPunct="1">
              <a:spcAft>
                <a:spcPts val="0"/>
              </a:spcAft>
              <a:defRPr/>
            </a:pPr>
            <a:r>
              <a:rPr lang="en-US" sz="4400" b="1" dirty="0">
                <a:solidFill>
                  <a:schemeClr val="accent1"/>
                </a:solidFill>
                <a:latin typeface="Gungsuh" panose="02030600000101010101" pitchFamily="18" charset="-127"/>
                <a:ea typeface="Gungsuh" panose="02030600000101010101" pitchFamily="18" charset="-127"/>
              </a:rPr>
              <a:t>Risks of untreated ADHD in adults</a:t>
            </a:r>
            <a:br>
              <a:rPr lang="en-US" sz="4400" b="1" dirty="0">
                <a:solidFill>
                  <a:srgbClr val="FF0000"/>
                </a:solidFill>
                <a:latin typeface="Proxima Nova"/>
              </a:rPr>
            </a:br>
            <a:endParaRPr lang="en-US" sz="4400" dirty="0">
              <a:solidFill>
                <a:srgbClr val="FF0000"/>
              </a:solidFill>
            </a:endParaRPr>
          </a:p>
        </p:txBody>
      </p:sp>
      <p:sp>
        <p:nvSpPr>
          <p:cNvPr id="8" name="Content Placeholder 7">
            <a:extLst>
              <a:ext uri="{FF2B5EF4-FFF2-40B4-BE49-F238E27FC236}">
                <a16:creationId xmlns:a16="http://schemas.microsoft.com/office/drawing/2014/main" id="{07306F76-09CD-65A8-1C8E-77EF50AE00C0}"/>
              </a:ext>
            </a:extLst>
          </p:cNvPr>
          <p:cNvSpPr>
            <a:spLocks noGrp="1"/>
          </p:cNvSpPr>
          <p:nvPr>
            <p:ph sz="half" idx="1"/>
          </p:nvPr>
        </p:nvSpPr>
        <p:spPr>
          <a:xfrm>
            <a:off x="532020" y="1253571"/>
            <a:ext cx="5181293" cy="4880995"/>
          </a:xfrm>
        </p:spPr>
        <p:txBody>
          <a:bodyPr rtlCol="0">
            <a:normAutofit fontScale="70000" lnSpcReduction="20000"/>
          </a:bodyPr>
          <a:lstStyle/>
          <a:p>
            <a:pPr marL="228588" indent="-228588" defTabSz="914353" eaLnBrk="1" fontAlgn="auto" hangingPunct="1">
              <a:lnSpc>
                <a:spcPct val="160000"/>
              </a:lnSpc>
              <a:spcBef>
                <a:spcPts val="1000"/>
              </a:spcBef>
              <a:spcAft>
                <a:spcPts val="0"/>
              </a:spcAft>
              <a:defRPr/>
            </a:pPr>
            <a:r>
              <a:rPr lang="en-US" sz="3600" b="1" dirty="0">
                <a:solidFill>
                  <a:srgbClr val="231F20"/>
                </a:solidFill>
                <a:latin typeface="Gungsuh" panose="02030600000101010101" pitchFamily="18" charset="-127"/>
                <a:ea typeface="Gungsuh" panose="02030600000101010101" pitchFamily="18" charset="-127"/>
              </a:rPr>
              <a:t>Low self-esteem, depression, and anxiety</a:t>
            </a:r>
          </a:p>
          <a:p>
            <a:pPr marL="228588" indent="-228588" defTabSz="914353" eaLnBrk="1" fontAlgn="auto" hangingPunct="1">
              <a:lnSpc>
                <a:spcPct val="160000"/>
              </a:lnSpc>
              <a:spcBef>
                <a:spcPts val="1000"/>
              </a:spcBef>
              <a:spcAft>
                <a:spcPts val="0"/>
              </a:spcAft>
              <a:defRPr/>
            </a:pPr>
            <a:r>
              <a:rPr lang="en-US" sz="3600" dirty="0">
                <a:solidFill>
                  <a:srgbClr val="231F20"/>
                </a:solidFill>
                <a:latin typeface="Gungsuh" panose="02030600000101010101" pitchFamily="18" charset="-127"/>
                <a:ea typeface="Gungsuh" panose="02030600000101010101" pitchFamily="18" charset="-127"/>
              </a:rPr>
              <a:t>Chronic stress due to these issues can also lead to other conditions.</a:t>
            </a:r>
          </a:p>
          <a:p>
            <a:pPr marL="228588" indent="-228588" defTabSz="914353" eaLnBrk="1" fontAlgn="auto" hangingPunct="1">
              <a:lnSpc>
                <a:spcPct val="160000"/>
              </a:lnSpc>
              <a:spcBef>
                <a:spcPts val="1000"/>
              </a:spcBef>
              <a:spcAft>
                <a:spcPts val="0"/>
              </a:spcAft>
              <a:defRPr/>
            </a:pPr>
            <a:r>
              <a:rPr lang="en-US" sz="3600" b="1" dirty="0">
                <a:solidFill>
                  <a:srgbClr val="231F20"/>
                </a:solidFill>
                <a:latin typeface="Gungsuh" panose="02030600000101010101" pitchFamily="18" charset="-127"/>
                <a:ea typeface="Gungsuh" panose="02030600000101010101" pitchFamily="18" charset="-127"/>
              </a:rPr>
              <a:t>Difficulty in relationships</a:t>
            </a:r>
          </a:p>
          <a:p>
            <a:pPr marL="228588" indent="-228588" defTabSz="914353" eaLnBrk="1" fontAlgn="auto" hangingPunct="1">
              <a:lnSpc>
                <a:spcPct val="160000"/>
              </a:lnSpc>
              <a:spcBef>
                <a:spcPts val="1000"/>
              </a:spcBef>
              <a:spcAft>
                <a:spcPts val="0"/>
              </a:spcAft>
              <a:defRPr/>
            </a:pPr>
            <a:r>
              <a:rPr lang="en-US" sz="3600" b="1" dirty="0">
                <a:solidFill>
                  <a:srgbClr val="231F20"/>
                </a:solidFill>
                <a:latin typeface="Gungsuh" panose="02030600000101010101" pitchFamily="18" charset="-127"/>
                <a:ea typeface="Gungsuh" panose="02030600000101010101" pitchFamily="18" charset="-127"/>
              </a:rPr>
              <a:t>Job instability</a:t>
            </a:r>
            <a:r>
              <a:rPr lang="en-US" sz="3600" dirty="0">
                <a:solidFill>
                  <a:srgbClr val="231F20"/>
                </a:solidFill>
                <a:latin typeface="Gungsuh" panose="02030600000101010101" pitchFamily="18" charset="-127"/>
                <a:ea typeface="Gungsuh" panose="02030600000101010101" pitchFamily="18" charset="-127"/>
              </a:rPr>
              <a:t>.</a:t>
            </a:r>
          </a:p>
          <a:p>
            <a:pPr marL="228588" indent="-228588" defTabSz="914353" eaLnBrk="1" fontAlgn="auto" hangingPunct="1">
              <a:spcBef>
                <a:spcPts val="1000"/>
              </a:spcBef>
              <a:spcAft>
                <a:spcPts val="0"/>
              </a:spcAft>
              <a:defRPr/>
            </a:pPr>
            <a:endParaRPr lang="en-US" sz="2800" dirty="0"/>
          </a:p>
        </p:txBody>
      </p:sp>
      <p:sp>
        <p:nvSpPr>
          <p:cNvPr id="9" name="Content Placeholder 8">
            <a:extLst>
              <a:ext uri="{FF2B5EF4-FFF2-40B4-BE49-F238E27FC236}">
                <a16:creationId xmlns:a16="http://schemas.microsoft.com/office/drawing/2014/main" id="{3303D371-8FDA-23A7-CE49-63125C6C543B}"/>
              </a:ext>
            </a:extLst>
          </p:cNvPr>
          <p:cNvSpPr>
            <a:spLocks noGrp="1"/>
          </p:cNvSpPr>
          <p:nvPr>
            <p:ph sz="half" idx="2"/>
          </p:nvPr>
        </p:nvSpPr>
        <p:spPr>
          <a:xfrm>
            <a:off x="6019542" y="1253570"/>
            <a:ext cx="5640438" cy="4880995"/>
          </a:xfrm>
        </p:spPr>
        <p:txBody>
          <a:bodyPr rtlCol="0">
            <a:noAutofit/>
          </a:bodyPr>
          <a:lstStyle/>
          <a:p>
            <a:pPr marL="228588" indent="-228588" defTabSz="914353" eaLnBrk="1" fontAlgn="auto" hangingPunct="1">
              <a:lnSpc>
                <a:spcPct val="160000"/>
              </a:lnSpc>
              <a:spcBef>
                <a:spcPts val="1000"/>
              </a:spcBef>
              <a:spcAft>
                <a:spcPts val="0"/>
              </a:spcAft>
              <a:defRPr/>
            </a:pPr>
            <a:r>
              <a:rPr lang="en-US" sz="2400" b="1" dirty="0">
                <a:solidFill>
                  <a:srgbClr val="231F20"/>
                </a:solidFill>
                <a:latin typeface="Gungsuh" panose="02030600000101010101" pitchFamily="18" charset="-127"/>
                <a:ea typeface="Gungsuh" panose="02030600000101010101" pitchFamily="18" charset="-127"/>
              </a:rPr>
              <a:t>Negative parent-child interactions</a:t>
            </a:r>
          </a:p>
          <a:p>
            <a:pPr marL="228588" indent="-228588" defTabSz="914353" eaLnBrk="1" fontAlgn="auto" hangingPunct="1">
              <a:lnSpc>
                <a:spcPct val="160000"/>
              </a:lnSpc>
              <a:spcBef>
                <a:spcPts val="1000"/>
              </a:spcBef>
              <a:spcAft>
                <a:spcPts val="0"/>
              </a:spcAft>
              <a:defRPr/>
            </a:pPr>
            <a:r>
              <a:rPr lang="en-US" sz="2400" b="1" dirty="0">
                <a:solidFill>
                  <a:srgbClr val="231F20"/>
                </a:solidFill>
                <a:latin typeface="Gungsuh" panose="02030600000101010101" pitchFamily="18" charset="-127"/>
                <a:ea typeface="Gungsuh" panose="02030600000101010101" pitchFamily="18" charset="-127"/>
              </a:rPr>
              <a:t>Drug and alcohol misuse</a:t>
            </a:r>
          </a:p>
          <a:p>
            <a:pPr marL="228588" indent="-228588" defTabSz="914353" eaLnBrk="1" fontAlgn="auto" hangingPunct="1">
              <a:lnSpc>
                <a:spcPct val="160000"/>
              </a:lnSpc>
              <a:spcBef>
                <a:spcPts val="1000"/>
              </a:spcBef>
              <a:spcAft>
                <a:spcPts val="0"/>
              </a:spcAft>
              <a:defRPr/>
            </a:pPr>
            <a:r>
              <a:rPr lang="en-US" sz="2400" b="1" dirty="0">
                <a:solidFill>
                  <a:srgbClr val="231F20"/>
                </a:solidFill>
                <a:latin typeface="Gungsuh" panose="02030600000101010101" pitchFamily="18" charset="-127"/>
                <a:ea typeface="Gungsuh" panose="02030600000101010101" pitchFamily="18" charset="-127"/>
              </a:rPr>
              <a:t>Increased mortality rate</a:t>
            </a:r>
          </a:p>
          <a:p>
            <a:pPr marL="228588" indent="-228588" defTabSz="914353" eaLnBrk="1" fontAlgn="auto" hangingPunct="1">
              <a:lnSpc>
                <a:spcPct val="160000"/>
              </a:lnSpc>
              <a:spcBef>
                <a:spcPts val="1000"/>
              </a:spcBef>
              <a:spcAft>
                <a:spcPts val="0"/>
              </a:spcAft>
              <a:defRPr/>
            </a:pPr>
            <a:r>
              <a:rPr lang="en-US" sz="2400" dirty="0">
                <a:latin typeface="Gungsuh" panose="02030600000101010101" pitchFamily="18" charset="-127"/>
                <a:ea typeface="Gungsuh" panose="02030600000101010101" pitchFamily="18" charset="-127"/>
              </a:rPr>
              <a:t>A myriad of health problems which, on the surface, would seem to not have anything to do with ADHD</a:t>
            </a:r>
          </a:p>
        </p:txBody>
      </p:sp>
    </p:spTree>
  </p:cSld>
  <p:clrMapOvr>
    <a:masterClrMapping/>
  </p:clrMapOvr>
  <p:transition advClick="0" advTm="8000">
    <p:random/>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7FB44C19-A402-E1BB-82D7-07CEB4138507}"/>
              </a:ext>
            </a:extLst>
          </p:cNvPr>
          <p:cNvSpPr>
            <a:spLocks noGrp="1" noChangeArrowheads="1"/>
          </p:cNvSpPr>
          <p:nvPr>
            <p:ph idx="1"/>
          </p:nvPr>
        </p:nvSpPr>
        <p:spPr>
          <a:xfrm>
            <a:off x="1073523" y="1412443"/>
            <a:ext cx="10260106" cy="4267145"/>
          </a:xfrm>
        </p:spPr>
        <p:txBody>
          <a:bodyPr rtlCol="0">
            <a:noAutofit/>
          </a:bodyPr>
          <a:lstStyle/>
          <a:p>
            <a:pPr marL="228588" indent="-228588" defTabSz="914353" eaLnBrk="1" fontAlgn="auto" hangingPunct="1">
              <a:spcBef>
                <a:spcPts val="1000"/>
              </a:spcBef>
              <a:spcAft>
                <a:spcPts val="0"/>
              </a:spcAft>
              <a:defRPr/>
            </a:pPr>
            <a:r>
              <a:rPr lang="en-US" sz="4000" dirty="0">
                <a:latin typeface="Gungsuh" panose="02030600000101010101" pitchFamily="18" charset="-127"/>
                <a:ea typeface="Gungsuh" panose="02030600000101010101" pitchFamily="18" charset="-127"/>
              </a:rPr>
              <a:t>Financial problems (Lower SES, underemployment &amp; financial mismanagement)</a:t>
            </a:r>
          </a:p>
          <a:p>
            <a:pPr marL="228588" indent="-228588" defTabSz="914353" eaLnBrk="1" fontAlgn="auto" hangingPunct="1">
              <a:spcBef>
                <a:spcPts val="1000"/>
              </a:spcBef>
              <a:spcAft>
                <a:spcPts val="0"/>
              </a:spcAft>
              <a:defRPr/>
            </a:pPr>
            <a:r>
              <a:rPr lang="en-US" sz="4000" dirty="0">
                <a:latin typeface="Gungsuh" panose="02030600000101010101" pitchFamily="18" charset="-127"/>
                <a:ea typeface="Gungsuh" panose="02030600000101010101" pitchFamily="18" charset="-127"/>
              </a:rPr>
              <a:t>Incarcerations</a:t>
            </a:r>
          </a:p>
          <a:p>
            <a:pPr marL="228588" indent="-228588" defTabSz="914353" eaLnBrk="1" fontAlgn="auto" hangingPunct="1">
              <a:spcBef>
                <a:spcPts val="1000"/>
              </a:spcBef>
              <a:spcAft>
                <a:spcPts val="0"/>
              </a:spcAft>
              <a:defRPr/>
            </a:pPr>
            <a:r>
              <a:rPr lang="en-US" sz="4000" dirty="0">
                <a:latin typeface="Gungsuh" panose="02030600000101010101" pitchFamily="18" charset="-127"/>
                <a:ea typeface="Gungsuh" panose="02030600000101010101" pitchFamily="18" charset="-127"/>
              </a:rPr>
              <a:t>Unplanned pregnancies</a:t>
            </a:r>
          </a:p>
          <a:p>
            <a:pPr marL="228588" indent="-228588" defTabSz="914353" eaLnBrk="1" fontAlgn="auto" hangingPunct="1">
              <a:spcBef>
                <a:spcPts val="1000"/>
              </a:spcBef>
              <a:spcAft>
                <a:spcPts val="0"/>
              </a:spcAft>
              <a:defRPr/>
            </a:pPr>
            <a:r>
              <a:rPr lang="en-US" sz="4400" i="1" dirty="0">
                <a:latin typeface="Gungsuh" panose="02030600000101010101" pitchFamily="18" charset="-127"/>
                <a:ea typeface="Gungsuh" panose="02030600000101010101" pitchFamily="18" charset="-127"/>
              </a:rPr>
              <a:t>ACCIDENTS (driving, head injury)</a:t>
            </a:r>
            <a:endParaRPr lang="en-US" sz="3200" i="1" dirty="0">
              <a:latin typeface="Gungsuh" panose="02030600000101010101" pitchFamily="18" charset="-127"/>
              <a:ea typeface="Gungsuh" panose="02030600000101010101" pitchFamily="18" charset="-127"/>
            </a:endParaRPr>
          </a:p>
        </p:txBody>
      </p:sp>
      <p:sp>
        <p:nvSpPr>
          <p:cNvPr id="5" name="Rectangle 2">
            <a:extLst>
              <a:ext uri="{FF2B5EF4-FFF2-40B4-BE49-F238E27FC236}">
                <a16:creationId xmlns:a16="http://schemas.microsoft.com/office/drawing/2014/main" id="{4CDCA98D-6C86-C777-58B6-60BA2C616FCB}"/>
              </a:ext>
            </a:extLst>
          </p:cNvPr>
          <p:cNvSpPr txBox="1">
            <a:spLocks noChangeArrowheads="1"/>
          </p:cNvSpPr>
          <p:nvPr/>
        </p:nvSpPr>
        <p:spPr>
          <a:xfrm>
            <a:off x="484095" y="-107576"/>
            <a:ext cx="10448364" cy="1142965"/>
          </a:xfrm>
          <a:prstGeom prst="rect">
            <a:avLst/>
          </a:prstGeom>
        </p:spPr>
        <p:txBody>
          <a:bodyPr lIns="0" rIns="0" bIns="0" anchor="b">
            <a:normAutofit fontScale="92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r" defTabSz="914353">
              <a:defRPr/>
            </a:pPr>
            <a:r>
              <a:rPr lang="en-US" sz="4000" dirty="0">
                <a:solidFill>
                  <a:schemeClr val="accent1"/>
                </a:solidFill>
                <a:latin typeface="Gungsuh" panose="02030600000101010101" pitchFamily="18" charset="-127"/>
                <a:ea typeface="Gungsuh" panose="02030600000101010101" pitchFamily="18" charset="-127"/>
                <a:sym typeface="Arial" charset="0"/>
              </a:rPr>
              <a:t>Adult Complications of untreated ADHD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rlv.zcache.com/this_is_adhd_tshirt-p235504837302746949zwv5s_400.jpg">
            <a:extLst>
              <a:ext uri="{FF2B5EF4-FFF2-40B4-BE49-F238E27FC236}">
                <a16:creationId xmlns:a16="http://schemas.microsoft.com/office/drawing/2014/main" id="{EC9C3254-409D-B2F3-19AB-64C291886A56}"/>
              </a:ext>
            </a:extLst>
          </p:cNvPr>
          <p:cNvPicPr>
            <a:picLocks noChangeAspect="1" noChangeArrowheads="1"/>
          </p:cNvPicPr>
          <p:nvPr/>
        </p:nvPicPr>
        <p:blipFill>
          <a:blip r:embed="rId2"/>
          <a:srcRect/>
          <a:stretch>
            <a:fillRect/>
          </a:stretch>
        </p:blipFill>
        <p:spPr bwMode="auto">
          <a:xfrm>
            <a:off x="6690859" y="793610"/>
            <a:ext cx="5272324" cy="5270780"/>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2E216240-5090-F8D2-A836-CA70D73ECAF6}"/>
              </a:ext>
            </a:extLst>
          </p:cNvPr>
          <p:cNvSpPr>
            <a:spLocks noGrp="1"/>
          </p:cNvSpPr>
          <p:nvPr>
            <p:ph idx="1"/>
          </p:nvPr>
        </p:nvSpPr>
        <p:spPr>
          <a:xfrm>
            <a:off x="228817" y="2043807"/>
            <a:ext cx="6400158" cy="3474658"/>
          </a:xfrm>
        </p:spPr>
        <p:txBody>
          <a:bodyPr rtlCol="0">
            <a:normAutofit/>
          </a:bodyPr>
          <a:lstStyle/>
          <a:p>
            <a:pPr marL="45718" indent="0" algn="r" defTabSz="914353" eaLnBrk="1" fontAlgn="auto" hangingPunct="1">
              <a:spcBef>
                <a:spcPts val="1000"/>
              </a:spcBef>
              <a:spcAft>
                <a:spcPts val="0"/>
              </a:spcAft>
              <a:buNone/>
              <a:defRPr/>
            </a:pPr>
            <a:r>
              <a:rPr lang="en-US" sz="4000" dirty="0">
                <a:latin typeface="Gungsuh" panose="02030600000101010101" pitchFamily="18" charset="-127"/>
                <a:ea typeface="Gungsuh" panose="02030600000101010101" pitchFamily="18" charset="-127"/>
              </a:rPr>
              <a:t>ADHD is NOT merely a person who has trouble paying attention, who may or may not be hyperactive.</a:t>
            </a:r>
          </a:p>
        </p:txBody>
      </p:sp>
    </p:spTree>
  </p:cSld>
  <p:clrMapOvr>
    <a:masterClrMapping/>
  </p:clrMapOvr>
  <p:transition advClick="0" advTm="8000">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843C0C"/>
        </a:solidFill>
        <a:effectLst/>
      </p:bgPr>
    </p:bg>
    <p:spTree>
      <p:nvGrpSpPr>
        <p:cNvPr id="1" name=""/>
        <p:cNvGrpSpPr/>
        <p:nvPr/>
      </p:nvGrpSpPr>
      <p:grpSpPr>
        <a:xfrm>
          <a:off x="0" y="0"/>
          <a:ext cx="0" cy="0"/>
          <a:chOff x="0" y="0"/>
          <a:chExt cx="0" cy="0"/>
        </a:xfrm>
      </p:grpSpPr>
      <p:pic>
        <p:nvPicPr>
          <p:cNvPr id="3" name="Picture 22" descr="boy in green shirt smiling">
            <a:extLst>
              <a:ext uri="{FF2B5EF4-FFF2-40B4-BE49-F238E27FC236}">
                <a16:creationId xmlns:a16="http://schemas.microsoft.com/office/drawing/2014/main" id="{76527319-EB71-2477-4483-CDD839ABEC44}"/>
              </a:ext>
            </a:extLst>
          </p:cNvPr>
          <p:cNvPicPr>
            <a:picLocks noChangeAspect="1" noChangeArrowheads="1"/>
          </p:cNvPicPr>
          <p:nvPr/>
        </p:nvPicPr>
        <p:blipFill rotWithShape="1">
          <a:blip r:embed="rId2"/>
          <a:srcRect t="15746"/>
          <a:stretch/>
        </p:blipFill>
        <p:spPr bwMode="auto">
          <a:xfrm>
            <a:off x="-10046" y="-17754"/>
            <a:ext cx="12190885" cy="68566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91" name="Rectangle 90" descr="&quot;&quot;">
            <a:extLst>
              <a:ext uri="{FF2B5EF4-FFF2-40B4-BE49-F238E27FC236}">
                <a16:creationId xmlns:a16="http://schemas.microsoft.com/office/drawing/2014/main" id="{249F5AD4-F95D-39DD-3093-D9292B77EC49}"/>
              </a:ext>
            </a:extLst>
          </p:cNvPr>
          <p:cNvSpPr>
            <a:spLocks noGrp="1" noRot="1" noChangeAspect="1" noMove="1" noResize="1" noEditPoints="1" noAdjustHandles="1" noChangeArrowheads="1" noChangeShapeType="1" noTextEdit="1"/>
          </p:cNvSpPr>
          <p:nvPr/>
        </p:nvSpPr>
        <p:spPr bwMode="white">
          <a:xfrm>
            <a:off x="2233" y="105"/>
            <a:ext cx="12187536" cy="68577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3">
              <a:defRPr/>
            </a:pPr>
            <a:endParaRPr lang="en-US">
              <a:solidFill>
                <a:prstClr val="white"/>
              </a:solidFill>
              <a:latin typeface="Calibri" panose="020F0502020204030204"/>
              <a:sym typeface="Arial" charset="0"/>
            </a:endParaRPr>
          </a:p>
        </p:txBody>
      </p:sp>
      <p:pic>
        <p:nvPicPr>
          <p:cNvPr id="1046" name="Picture 22" descr="boy in green shirt smiling">
            <a:extLst>
              <a:ext uri="{FF2B5EF4-FFF2-40B4-BE49-F238E27FC236}">
                <a16:creationId xmlns:a16="http://schemas.microsoft.com/office/drawing/2014/main" id="{1889993D-B325-10C3-B2F5-946487225301}"/>
              </a:ext>
            </a:extLst>
          </p:cNvPr>
          <p:cNvPicPr>
            <a:picLocks noChangeAspect="1" noChangeArrowheads="1"/>
          </p:cNvPicPr>
          <p:nvPr/>
        </p:nvPicPr>
        <p:blipFill rotWithShape="1">
          <a:blip r:embed="rId3"/>
          <a:srcRect t="15746"/>
          <a:stretch/>
        </p:blipFill>
        <p:spPr bwMode="auto">
          <a:xfrm>
            <a:off x="1371745" y="-442994"/>
            <a:ext cx="13364651" cy="77439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127000"/>
          </a:effectLst>
        </p:spPr>
      </p:pic>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D87163-2E86-BE93-69DD-9AFE2B0021C9}"/>
              </a:ext>
            </a:extLst>
          </p:cNvPr>
          <p:cNvSpPr>
            <a:spLocks noGrp="1"/>
          </p:cNvSpPr>
          <p:nvPr>
            <p:ph type="ctrTitle"/>
          </p:nvPr>
        </p:nvSpPr>
        <p:spPr>
          <a:xfrm>
            <a:off x="1981326" y="2438431"/>
            <a:ext cx="8308594" cy="1828744"/>
          </a:xfrm>
        </p:spPr>
        <p:txBody>
          <a:bodyPr>
            <a:normAutofit fontScale="90000"/>
          </a:bodyPr>
          <a:lstStyle/>
          <a:p>
            <a:pPr algn="ctr" eaLnBrk="1" fontAlgn="auto" hangingPunct="1">
              <a:spcAft>
                <a:spcPts val="0"/>
              </a:spcAft>
              <a:defRPr/>
            </a:pPr>
            <a:r>
              <a:rPr lang="en-US" dirty="0">
                <a:latin typeface="Gungsuh" panose="02030600000101010101" pitchFamily="18" charset="-127"/>
                <a:ea typeface="Gungsuh" panose="02030600000101010101" pitchFamily="18" charset="-127"/>
              </a:rPr>
              <a:t>No greater blessing in the life of a child with ADHD than adults who understand ADHD.</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6E50C-48D5-042F-960E-32C6ED7A50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8A24DF-4FC0-D323-1E14-0197C87137DE}"/>
              </a:ext>
            </a:extLst>
          </p:cNvPr>
          <p:cNvSpPr>
            <a:spLocks noGrp="1"/>
          </p:cNvSpPr>
          <p:nvPr>
            <p:ph type="ctrTitle"/>
          </p:nvPr>
        </p:nvSpPr>
        <p:spPr>
          <a:xfrm>
            <a:off x="5992707" y="1841152"/>
            <a:ext cx="6369413" cy="2537606"/>
          </a:xfrm>
        </p:spPr>
        <p:txBody>
          <a:bodyPr>
            <a:normAutofit/>
          </a:bodyPr>
          <a:lstStyle/>
          <a:p>
            <a:pPr algn="ctr" eaLnBrk="1" fontAlgn="auto" hangingPunct="1">
              <a:spcAft>
                <a:spcPts val="0"/>
              </a:spcAft>
              <a:defRPr/>
            </a:pPr>
            <a:r>
              <a:rPr lang="en-US" sz="3600" dirty="0">
                <a:latin typeface="Gungsuh" panose="02030600000101010101" pitchFamily="18" charset="-127"/>
                <a:ea typeface="Gungsuh" panose="02030600000101010101" pitchFamily="18" charset="-127"/>
              </a:rPr>
              <a:t>Slides:</a:t>
            </a:r>
            <a:br>
              <a:rPr lang="en-US" sz="3600" dirty="0">
                <a:latin typeface="Gungsuh" panose="02030600000101010101" pitchFamily="18" charset="-127"/>
                <a:ea typeface="Gungsuh" panose="02030600000101010101" pitchFamily="18" charset="-127"/>
              </a:rPr>
            </a:br>
            <a:r>
              <a:rPr lang="en-US" sz="3600" dirty="0" err="1">
                <a:latin typeface="Gungsuh" panose="02030600000101010101" pitchFamily="18" charset="-127"/>
                <a:ea typeface="Gungsuh" panose="02030600000101010101" pitchFamily="18" charset="-127"/>
              </a:rPr>
              <a:t>dalewisely.com</a:t>
            </a:r>
            <a:r>
              <a:rPr lang="en-US" sz="3600" dirty="0">
                <a:latin typeface="Gungsuh" panose="02030600000101010101" pitchFamily="18" charset="-127"/>
                <a:ea typeface="Gungsuh" panose="02030600000101010101" pitchFamily="18" charset="-127"/>
              </a:rPr>
              <a:t>/files</a:t>
            </a:r>
          </a:p>
        </p:txBody>
      </p:sp>
    </p:spTree>
    <p:extLst>
      <p:ext uri="{BB962C8B-B14F-4D97-AF65-F5344CB8AC3E}">
        <p14:creationId xmlns:p14="http://schemas.microsoft.com/office/powerpoint/2010/main" val="384256213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7" name="Rectangle 86" descr="&quot;&quot;">
            <a:extLst>
              <a:ext uri="{FF2B5EF4-FFF2-40B4-BE49-F238E27FC236}">
                <a16:creationId xmlns:a16="http://schemas.microsoft.com/office/drawing/2014/main" id="{987B3944-35F1-C784-FB28-BC1EB2B2C81B}"/>
              </a:ext>
            </a:extLst>
          </p:cNvPr>
          <p:cNvSpPr>
            <a:spLocks noGrp="1" noRot="1" noChangeAspect="1" noMove="1" noResize="1" noEditPoints="1" noAdjustHandles="1" noChangeArrowheads="1" noChangeShapeType="1" noTextEdit="1"/>
          </p:cNvSpPr>
          <p:nvPr/>
        </p:nvSpPr>
        <p:spPr>
          <a:xfrm>
            <a:off x="0" y="105"/>
            <a:ext cx="12188651" cy="6857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53">
              <a:defRPr/>
            </a:pPr>
            <a:endParaRPr lang="en-US">
              <a:solidFill>
                <a:prstClr val="white"/>
              </a:solidFill>
              <a:latin typeface="Calibri" panose="020F0502020204030204"/>
              <a:sym typeface="Arial" charset="0"/>
            </a:endParaRPr>
          </a:p>
        </p:txBody>
      </p:sp>
      <p:pic>
        <p:nvPicPr>
          <p:cNvPr id="402435" name="Picture 16">
            <a:extLst>
              <a:ext uri="{FF2B5EF4-FFF2-40B4-BE49-F238E27FC236}">
                <a16:creationId xmlns:a16="http://schemas.microsoft.com/office/drawing/2014/main" id="{6CE8FDAA-3EA7-742A-F40B-D8F65C505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350" b="12230"/>
          <a:stretch>
            <a:fillRect/>
          </a:stretch>
        </p:blipFill>
        <p:spPr bwMode="auto">
          <a:xfrm>
            <a:off x="190867" y="171996"/>
            <a:ext cx="7812122" cy="372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6" name="Picture 14" descr="shallow focus photography of two boys doing wacky faces">
            <a:extLst>
              <a:ext uri="{FF2B5EF4-FFF2-40B4-BE49-F238E27FC236}">
                <a16:creationId xmlns:a16="http://schemas.microsoft.com/office/drawing/2014/main" id="{3C54CF2E-F350-C13E-96A5-7A6AA3DA7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112" r="2" b="2"/>
          <a:stretch>
            <a:fillRect/>
          </a:stretch>
        </p:blipFill>
        <p:spPr bwMode="auto">
          <a:xfrm>
            <a:off x="8196087" y="169764"/>
            <a:ext cx="3826254" cy="206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7" name="Picture 8" descr="boy wearing gray vest and pink dress shirt holding book">
            <a:extLst>
              <a:ext uri="{FF2B5EF4-FFF2-40B4-BE49-F238E27FC236}">
                <a16:creationId xmlns:a16="http://schemas.microsoft.com/office/drawing/2014/main" id="{67563CFC-6049-C78B-AC22-06224F7990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116" b="-2"/>
          <a:stretch>
            <a:fillRect/>
          </a:stretch>
        </p:blipFill>
        <p:spPr bwMode="auto">
          <a:xfrm>
            <a:off x="190867" y="4070802"/>
            <a:ext cx="3809511" cy="262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8" name="Picture 6">
            <a:extLst>
              <a:ext uri="{FF2B5EF4-FFF2-40B4-BE49-F238E27FC236}">
                <a16:creationId xmlns:a16="http://schemas.microsoft.com/office/drawing/2014/main" id="{E171BCEE-4EB6-8A83-85F8-8C4867C5E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271"/>
          <a:stretch>
            <a:fillRect/>
          </a:stretch>
        </p:blipFill>
        <p:spPr bwMode="auto">
          <a:xfrm>
            <a:off x="4185663" y="4074150"/>
            <a:ext cx="3813977" cy="2605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39" name="Picture 18" descr="two toddler pillow fighting">
            <a:extLst>
              <a:ext uri="{FF2B5EF4-FFF2-40B4-BE49-F238E27FC236}">
                <a16:creationId xmlns:a16="http://schemas.microsoft.com/office/drawing/2014/main" id="{5695B3C7-5D35-8B05-6167-213B08C02C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8846" r="2" b="10027"/>
          <a:stretch>
            <a:fillRect/>
          </a:stretch>
        </p:blipFill>
        <p:spPr bwMode="auto">
          <a:xfrm>
            <a:off x="8179344" y="2392072"/>
            <a:ext cx="3826254" cy="207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40" name="Picture 10" descr="2 girls sitting on floor">
            <a:extLst>
              <a:ext uri="{FF2B5EF4-FFF2-40B4-BE49-F238E27FC236}">
                <a16:creationId xmlns:a16="http://schemas.microsoft.com/office/drawing/2014/main" id="{CB05B6C7-1C4A-98B7-3671-9ED646FE95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9749" r="-2" b="44196"/>
          <a:stretch>
            <a:fillRect/>
          </a:stretch>
        </p:blipFill>
        <p:spPr bwMode="auto">
          <a:xfrm>
            <a:off x="8193855" y="4621077"/>
            <a:ext cx="3826254" cy="2066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2441" name="Picture 16">
            <a:extLst>
              <a:ext uri="{FF2B5EF4-FFF2-40B4-BE49-F238E27FC236}">
                <a16:creationId xmlns:a16="http://schemas.microsoft.com/office/drawing/2014/main" id="{E12F6736-8C23-1EEF-EC04-4CADCBF22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350" b="12230"/>
          <a:stretch>
            <a:fillRect/>
          </a:stretch>
        </p:blipFill>
        <p:spPr bwMode="auto">
          <a:xfrm>
            <a:off x="190867" y="183157"/>
            <a:ext cx="7812122" cy="372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171</TotalTime>
  <Words>1416</Words>
  <Application>Microsoft Macintosh PowerPoint</Application>
  <PresentationFormat>Widescreen</PresentationFormat>
  <Paragraphs>194</Paragraphs>
  <Slides>47</Slides>
  <Notes>5</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47</vt:i4>
      </vt:variant>
    </vt:vector>
  </HeadingPairs>
  <TitlesOfParts>
    <vt:vector size="58" baseType="lpstr">
      <vt:lpstr>Gungsuh</vt:lpstr>
      <vt:lpstr>Aptos</vt:lpstr>
      <vt:lpstr>Arial</vt:lpstr>
      <vt:lpstr>Calibri</vt:lpstr>
      <vt:lpstr>Calibri Light</vt:lpstr>
      <vt:lpstr>Constantia</vt:lpstr>
      <vt:lpstr>open-sans</vt:lpstr>
      <vt:lpstr>Proxima Nova</vt:lpstr>
      <vt:lpstr>Wingdings 2</vt:lpstr>
      <vt:lpstr>1_Office Theme</vt:lpstr>
      <vt:lpstr>Flow</vt:lpstr>
      <vt:lpstr>No greater blessing in the life of a child with ADHD than adults who understand ADHD.</vt:lpstr>
      <vt:lpstr>Slides: dalewisely.com/files</vt:lpstr>
      <vt:lpstr>PowerPoint Presentation</vt:lpstr>
      <vt:lpstr>What is ADHD/ADD?</vt:lpstr>
      <vt:lpstr>ADHD:  The Core Deficits</vt:lpstr>
      <vt:lpstr>2 major subtypes</vt:lpstr>
      <vt:lpstr>ADHD:  The Core Deficits</vt:lpstr>
      <vt:lpstr>“ADD”: ADHD, Predominately Inattentive Type</vt:lpstr>
      <vt:lpstr>“ADD”: ADHD, Predominately Inattentive Type</vt:lpstr>
      <vt:lpstr>PowerPoint Presentation</vt:lpstr>
      <vt:lpstr>ADHD:  The Core Deficits</vt:lpstr>
      <vt:lpstr>What is ADHD?</vt:lpstr>
      <vt:lpstr>(notes about paying attention)</vt:lpstr>
      <vt:lpstr>ADHD:  The Core Deficits</vt:lpstr>
      <vt:lpstr>PowerPoint Presentation</vt:lpstr>
      <vt:lpstr>Impulsivity</vt:lpstr>
      <vt:lpstr>PowerPoint Presentation</vt:lpstr>
      <vt:lpstr>PowerPoint Presentation</vt:lpstr>
      <vt:lpstr>ADHD:  The Core Deficits</vt:lpstr>
      <vt:lpstr>treatment</vt:lpstr>
      <vt:lpstr>PowerPoint Presentation</vt:lpstr>
      <vt:lpstr>New systematic review of ADHD treatment</vt:lpstr>
      <vt:lpstr>April 2024 review of research (PEDIATRICS)</vt:lpstr>
      <vt:lpstr>Neurofeedback</vt:lpstr>
      <vt:lpstr>Surprisingly…</vt:lpstr>
      <vt:lpstr>Peterson, TRAMPISH et. al. “Treatments for ADHD in Children and Adolescents: A Systematic Review” PEDIATRICS. 2024: 153(4)</vt:lpstr>
      <vt:lpstr>ADHD treatments with best evidence*</vt:lpstr>
      <vt:lpstr>What helps parents (and patients)  feel better about stimulant medications?</vt:lpstr>
      <vt:lpstr>PowerPoint Presentation</vt:lpstr>
      <vt:lpstr>What helps parents (and patients)  feel better about stimulant medications?</vt:lpstr>
      <vt:lpstr>What helps parents (and patients) feel better about stimulant medications?</vt:lpstr>
      <vt:lpstr>What helps parents (and patients) feel better about stimulant medications?</vt:lpstr>
      <vt:lpstr>PowerPoint Presentation</vt:lpstr>
      <vt:lpstr>PowerPoint Presentation</vt:lpstr>
      <vt:lpstr>PowerPoint Presentation</vt:lpstr>
      <vt:lpstr>PowerPoint Presentation</vt:lpstr>
      <vt:lpstr>Mental Health Care?</vt:lpstr>
      <vt:lpstr>Common co-occurring disorders</vt:lpstr>
      <vt:lpstr>ADHD &amp; Girls: New Study (UCLA, PEDIATRICS, Oct 2016)    2000 girls between 8-13 </vt:lpstr>
      <vt:lpstr>Adult Complications of untreated ADHD</vt:lpstr>
      <vt:lpstr>Risks of untreated ADHD in adults </vt:lpstr>
      <vt:lpstr>PowerPoint Presentation</vt:lpstr>
      <vt:lpstr>PowerPoint Presentation</vt:lpstr>
      <vt:lpstr>PowerPoint Presentation</vt:lpstr>
      <vt:lpstr>No greater blessing in the life of a child with ADHD than adults who understand ADHD.</vt:lpstr>
      <vt:lpstr>Slides: dalewisely.com/files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dale.wisely@popcatholic.org</dc:creator>
  <cp:lastModifiedBy>Dale Wisely</cp:lastModifiedBy>
  <cp:revision>9</cp:revision>
  <dcterms:created xsi:type="dcterms:W3CDTF">2024-11-04T13:46:33Z</dcterms:created>
  <dcterms:modified xsi:type="dcterms:W3CDTF">2026-10-11T14:33:06Z</dcterms:modified>
</cp:coreProperties>
</file>